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84CB"/>
    <a:srgbClr val="5881CA"/>
    <a:srgbClr val="993366"/>
    <a:srgbClr val="D60093"/>
    <a:srgbClr val="567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1" autoAdjust="0"/>
    <p:restoredTop sz="94660"/>
  </p:normalViewPr>
  <p:slideViewPr>
    <p:cSldViewPr snapToGrid="0">
      <p:cViewPr>
        <p:scale>
          <a:sx n="100" d="100"/>
          <a:sy n="100" d="100"/>
        </p:scale>
        <p:origin x="16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legkovyh-avtomobilej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397963" y="678722"/>
            <a:ext cx="76101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u="sng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в январе 2026 года корпоративным клиентам было продано 10,8 тыс. ед. новых легковых автомобилей, в том числе 6,7 тыс. ед. – в финансовый и операционный лизинг. 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Стоит отметить, что за </a:t>
            </a:r>
            <a:r>
              <a:rPr lang="ru-RU" sz="1200">
                <a:latin typeface="+mj-lt"/>
              </a:rPr>
              <a:t>год рынок новых </a:t>
            </a:r>
            <a:r>
              <a:rPr lang="ru-RU" sz="1200" dirty="0">
                <a:latin typeface="+mj-lt"/>
              </a:rPr>
              <a:t>корпоративных автомобилей сократился на 15,4%. В то же время выдача в лизинг осталась стабильной: в январе текущего года в лизинг было реализовано столько же корпоративных автомобилей, сколько и за аналогичный период прошлого года.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За год доля </a:t>
            </a:r>
            <a:r>
              <a:rPr lang="ru-RU" sz="1200" u="sng" dirty="0">
                <a:latin typeface="+mj-lt"/>
                <a:hlinkClick r:id="rId3"/>
              </a:rPr>
              <a:t>автомобилей, приобретаемых в лизинг</a:t>
            </a:r>
            <a:r>
              <a:rPr lang="ru-RU" sz="1200" dirty="0">
                <a:latin typeface="+mj-lt"/>
              </a:rPr>
              <a:t>, выросла с 52,6% до 62,2% (+9,6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 Среди ТОП-5 марок доля лизинга в общем объеме продаж новых корпоративных автомобилей выше всего у марок </a:t>
            </a:r>
            <a:r>
              <a:rPr lang="en-US" sz="1200" dirty="0">
                <a:latin typeface="+mj-lt"/>
              </a:rPr>
              <a:t>CHERY</a:t>
            </a:r>
            <a:r>
              <a:rPr lang="ru-RU" sz="1200" dirty="0">
                <a:latin typeface="+mj-lt"/>
              </a:rPr>
              <a:t> (91,1%) и </a:t>
            </a:r>
            <a:r>
              <a:rPr lang="en-US" sz="1200" dirty="0">
                <a:latin typeface="+mj-lt"/>
              </a:rPr>
              <a:t>TENET</a:t>
            </a:r>
            <a:r>
              <a:rPr lang="ru-RU" sz="1200" dirty="0">
                <a:latin typeface="+mj-lt"/>
              </a:rPr>
              <a:t> (88,7%). У марок</a:t>
            </a:r>
            <a:r>
              <a:rPr lang="en-US" sz="1200" dirty="0">
                <a:latin typeface="+mj-lt"/>
              </a:rPr>
              <a:t> GEELY</a:t>
            </a:r>
            <a:r>
              <a:rPr lang="ru-RU" sz="1200" dirty="0">
                <a:latin typeface="+mj-lt"/>
              </a:rPr>
              <a:t> и </a:t>
            </a:r>
            <a:r>
              <a:rPr lang="en-US" sz="1200" dirty="0">
                <a:latin typeface="+mj-lt"/>
              </a:rPr>
              <a:t>LADA</a:t>
            </a:r>
            <a:r>
              <a:rPr lang="ru-RU" sz="1200" dirty="0">
                <a:latin typeface="+mj-lt"/>
              </a:rPr>
              <a:t> в лизинг выдается более половины всех автомобилей – 58,2% и 56,6% соответственно. Активно в лизинг приобретается и </a:t>
            </a:r>
            <a:r>
              <a:rPr lang="en-US" sz="1200" dirty="0">
                <a:latin typeface="+mj-lt"/>
              </a:rPr>
              <a:t>HAVAL</a:t>
            </a:r>
            <a:r>
              <a:rPr lang="ru-RU" sz="1200" dirty="0">
                <a:latin typeface="+mj-lt"/>
              </a:rPr>
              <a:t> (46,1%). Доля лизинга в продажах пятерки лидеров (62,8%) почти равна доле лизинга в общем объеме продаж (62,2%).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-2435551" y="1074904"/>
            <a:ext cx="144302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/>
              <a:t>#</a:t>
            </a:r>
            <a:r>
              <a:rPr lang="ru-RU" sz="1000" dirty="0" err="1"/>
              <a:t>НАПИ_легковые_авто</a:t>
            </a:r>
            <a:endParaRPr lang="ru-RU" sz="1000" dirty="0"/>
          </a:p>
          <a:p>
            <a:r>
              <a:rPr lang="ru-RU" sz="1000" dirty="0"/>
              <a:t>#</a:t>
            </a:r>
            <a:r>
              <a:rPr lang="ru-RU" sz="1000" dirty="0" err="1"/>
              <a:t>НАПИ_лизинг</a:t>
            </a:r>
            <a:endParaRPr lang="ru-RU" sz="1000" dirty="0"/>
          </a:p>
          <a:p>
            <a:r>
              <a:rPr lang="ru-RU" sz="1000" dirty="0"/>
              <a:t>МАХ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2212DA-AACC-4904-805D-4ACE13183B43}"/>
              </a:ext>
            </a:extLst>
          </p:cNvPr>
          <p:cNvSpPr txBox="1"/>
          <p:nvPr/>
        </p:nvSpPr>
        <p:spPr>
          <a:xfrm>
            <a:off x="3657601" y="278364"/>
            <a:ext cx="5161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январе выросла доля лизинговых легковых авто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F51325E-F749-4F8F-87DC-746FABD1D3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625" y="3198261"/>
            <a:ext cx="8096250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197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73</cp:revision>
  <dcterms:created xsi:type="dcterms:W3CDTF">2022-08-09T13:01:09Z</dcterms:created>
  <dcterms:modified xsi:type="dcterms:W3CDTF">2026-03-10T08:57:06Z</dcterms:modified>
</cp:coreProperties>
</file>