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C5C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>
        <p:scale>
          <a:sx n="100" d="100"/>
          <a:sy n="100" d="100"/>
        </p:scale>
        <p:origin x="21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71932" y="682469"/>
            <a:ext cx="7622184" cy="187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  <a:spcAft>
                <a:spcPts val="600"/>
              </a:spcAft>
            </a:pPr>
            <a:r>
              <a:rPr lang="ru-RU" sz="1050" dirty="0">
                <a:latin typeface="+mj-lt"/>
              </a:rPr>
              <a:t>По данным маркетингового агентства </a:t>
            </a:r>
            <a:r>
              <a:rPr lang="ru-RU" sz="1050" dirty="0">
                <a:latin typeface="+mj-lt"/>
                <a:hlinkClick r:id="rId2"/>
              </a:rPr>
              <a:t>НАПИ</a:t>
            </a:r>
            <a:r>
              <a:rPr lang="ru-RU" sz="1050" dirty="0">
                <a:latin typeface="+mj-lt"/>
              </a:rPr>
              <a:t>,</a:t>
            </a:r>
            <a:r>
              <a:rPr lang="en-US" sz="1050" dirty="0">
                <a:latin typeface="+mj-lt"/>
              </a:rPr>
              <a:t> </a:t>
            </a:r>
            <a:r>
              <a:rPr lang="ru-RU" sz="1050" dirty="0">
                <a:latin typeface="+mj-lt"/>
              </a:rPr>
              <a:t>за январь-февраль 2026 года было продано 1,03 тыс. ед. новых автобусов, что на 16% меньше, чем годом ранее. Также было реализовано 2,30 тыс. ед. подержанных автобусов, что на 33% меньше, чем в 2025 году. </a:t>
            </a:r>
          </a:p>
          <a:p>
            <a:pPr>
              <a:lnSpc>
                <a:spcPts val="1600"/>
              </a:lnSpc>
              <a:spcAft>
                <a:spcPts val="600"/>
              </a:spcAft>
            </a:pPr>
            <a:r>
              <a:rPr lang="ru-RU" sz="1050" dirty="0">
                <a:latin typeface="+mj-lt"/>
                <a:hlinkClick r:id="rId3"/>
              </a:rPr>
              <a:t>Продажи новых автобусов</a:t>
            </a:r>
            <a:r>
              <a:rPr lang="ru-RU" sz="1050" dirty="0">
                <a:latin typeface="+mj-lt"/>
              </a:rPr>
              <a:t> выросли во всех регионах, вошедших в ТОП-5 в 2026 году. Возглавила топ Москва, где за два месяца было реализовано 0,14 тыс. ед. автобусов, доля региона составила 13,2%. На пятерку лидеров приходится более трети от продаж новых автобусов (0,36 тыс. ед.), за год доля выросла на 18,4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 </a:t>
            </a:r>
          </a:p>
          <a:p>
            <a:pPr>
              <a:lnSpc>
                <a:spcPts val="1600"/>
              </a:lnSpc>
              <a:spcAft>
                <a:spcPts val="600"/>
              </a:spcAft>
            </a:pPr>
            <a:r>
              <a:rPr lang="ru-RU" sz="1050" dirty="0">
                <a:latin typeface="+mj-lt"/>
              </a:rPr>
              <a:t>Лидером топа </a:t>
            </a:r>
            <a:r>
              <a:rPr lang="ru-RU" sz="1050" dirty="0">
                <a:latin typeface="+mj-lt"/>
                <a:hlinkClick r:id="rId3"/>
              </a:rPr>
              <a:t>продаж подержанных автобусов</a:t>
            </a:r>
            <a:r>
              <a:rPr lang="ru-RU" sz="1050" dirty="0">
                <a:latin typeface="+mj-lt"/>
              </a:rPr>
              <a:t> стала Московская область, продажи составили 0,53 тыс. ед., доля – 23%. За год сократились продажи в Краснодарском крае (-18% до 0,13 тыс. ед.) и Нижегородской области (-79% до 0,08 тыс. ед.). На ТОП-5 приходится 45,8% от продаж подержанных автобусов (1,06 тыс. ед.), доля выросла на 26,1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52785" y="279464"/>
            <a:ext cx="7460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регионах выросли продажи новых и подержанных автобусов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88910D-19F7-43D9-BC6E-040FE1254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3764" y="2618843"/>
            <a:ext cx="7429500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6633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1204</TotalTime>
  <Words>195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186</cp:revision>
  <cp:lastPrinted>2025-02-13T07:23:18Z</cp:lastPrinted>
  <dcterms:created xsi:type="dcterms:W3CDTF">2022-08-09T13:01:09Z</dcterms:created>
  <dcterms:modified xsi:type="dcterms:W3CDTF">2026-03-16T09:02:43Z</dcterms:modified>
</cp:coreProperties>
</file>