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19" autoAdjust="0"/>
    <p:restoredTop sz="94660"/>
  </p:normalViewPr>
  <p:slideViewPr>
    <p:cSldViewPr snapToGrid="0">
      <p:cViewPr>
        <p:scale>
          <a:sx n="100" d="100"/>
          <a:sy n="100" d="100"/>
        </p:scale>
        <p:origin x="193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39855" y="6112955"/>
            <a:ext cx="417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6217" y="929886"/>
            <a:ext cx="7491546" cy="4998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проанализировало продажи новых легковых автомобилей российских брендов, китайских и иных иностранных брендов в январе-феврале 2026 года</a:t>
            </a:r>
            <a:r>
              <a:rPr lang="ru-RU" sz="1100">
                <a:latin typeface="+mj-lt"/>
              </a:rPr>
              <a:t>. </a:t>
            </a:r>
            <a:endParaRPr lang="ru-RU" sz="11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По сравнению с аналогичным периодом прошлого года рынок сократился на 3,3%. При этом снижение показали только два сегмента. Сегмент легковых автомобилей традиционных российских брендов сократился на 25,7%, продажи составили 39,2 тыс. ед. На долю автомобилей традиционных российских брендов в январе-феврале пришлось 24,8% (-7,5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.). Сильнее упал сегмент китайских импортированных автомобилей – на 50,9%, за два месяца было реализовано 34,0 тыс. ед. Доля китайских автомобилей, ввозимых с страну составила 21,5% (-20,8 </a:t>
            </a:r>
            <a:r>
              <a:rPr lang="ru-RU" sz="1100" dirty="0" err="1">
                <a:latin typeface="+mj-lt"/>
              </a:rPr>
              <a:t>п.</a:t>
            </a:r>
            <a:r>
              <a:rPr lang="ru-RU" sz="1100" err="1">
                <a:latin typeface="+mj-lt"/>
              </a:rPr>
              <a:t>п</a:t>
            </a:r>
            <a:r>
              <a:rPr lang="ru-RU" sz="1100">
                <a:latin typeface="+mj-lt"/>
              </a:rPr>
              <a:t>.).</a:t>
            </a:r>
            <a:endParaRPr lang="ru-RU" sz="11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Три сегмента рынка легковых автомобилей показали рост. Продажи автомобилей новых российских брендов за год выросли на 284,2% (24,4 тыс. ед. в январе-феврале 2026 года), их доля составила 15,4% (+11,5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.). </a:t>
            </a:r>
            <a:r>
              <a:rPr lang="ru-RU" sz="1100" dirty="0">
                <a:latin typeface="+mj-lt"/>
                <a:hlinkClick r:id="rId4"/>
              </a:rPr>
              <a:t>Продажи легковых </a:t>
            </a:r>
            <a:r>
              <a:rPr lang="ru-RU" sz="1100" dirty="0">
                <a:latin typeface="+mj-lt"/>
              </a:rPr>
              <a:t>импортируемых иномарок (без китайских брендов) увеличились на 134,9% (31,5 тыс. ед.), доля достигла 19,9% (+11,7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.). Продажи автомобилей иностранных брендов, произведенных в России, выросли на 32,9% (29,1 тыс. ед.), доля составила 18,4% (+5,0 </a:t>
            </a:r>
            <a:r>
              <a:rPr lang="ru-RU" sz="1100" dirty="0" err="1">
                <a:latin typeface="+mj-lt"/>
              </a:rPr>
              <a:t>п.</a:t>
            </a:r>
            <a:r>
              <a:rPr lang="ru-RU" sz="1100" err="1">
                <a:latin typeface="+mj-lt"/>
              </a:rPr>
              <a:t>п</a:t>
            </a:r>
            <a:r>
              <a:rPr lang="ru-RU" sz="1100">
                <a:latin typeface="+mj-lt"/>
              </a:rPr>
              <a:t>.).</a:t>
            </a:r>
            <a:endParaRPr lang="ru-RU" sz="11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Общий объем продаж всех китайских легковых автомобилей (импортируемых, произведенных в России, новых российских брендов созданных в партнерстве с китайскими автопроизводителями) сократился на 6,9% до 91,8 тыс. ед. в январе-феврале 2026 года. Доля данных автомобилей на рынке страны сократилась на 2,3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и составила </a:t>
            </a:r>
            <a:r>
              <a:rPr lang="ru-RU" sz="1100">
                <a:latin typeface="+mj-lt"/>
              </a:rPr>
              <a:t>58,0%.</a:t>
            </a:r>
            <a:endParaRPr lang="ru-RU" sz="11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Продажи всех легковых автомобилей российского производства (новых, традиционных брендов, иномарок, производимых на территории страны) составили 92,7 тыс. ед., за год сократившись на 14,4%. Однако их доля выросла на 9,1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до 58,6%.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738776" y="4851643"/>
            <a:ext cx="1317990" cy="7355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НАПИ_легковые_авто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НАПИ_продажи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МАХ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56277" y="298769"/>
            <a:ext cx="726076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сегмента рынка легковых авто выросли на фоне общего снижения продаж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0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D0AF300-EE20-4E0C-8046-6382D1BE7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612" y="890587"/>
            <a:ext cx="6791325" cy="555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326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340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47</cp:revision>
  <dcterms:created xsi:type="dcterms:W3CDTF">2022-08-09T13:01:09Z</dcterms:created>
  <dcterms:modified xsi:type="dcterms:W3CDTF">2026-03-19T09:15:55Z</dcterms:modified>
</cp:coreProperties>
</file>