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63" r:id="rId2"/>
  </p:sldIdLst>
  <p:sldSz cx="9144000" cy="6858000" type="screen4x3"/>
  <p:notesSz cx="6797675" cy="992505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8EBE8"/>
    <a:srgbClr val="E06D5E"/>
    <a:srgbClr val="E08362"/>
    <a:srgbClr val="DE6454"/>
    <a:srgbClr val="FAF2F0"/>
    <a:srgbClr val="E6B4A8"/>
    <a:srgbClr val="F9EEEB"/>
    <a:srgbClr val="DB7A67"/>
    <a:srgbClr val="DFA091"/>
    <a:srgbClr val="E49B8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Средний стиль 2 —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3296810-A885-4BE3-A3E7-6D5BEEA58F35}" styleName="Средний стиль 2 —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DF18680-E054-41AD-8BC1-D1AEF772440D}" styleName="Средний стиль 2 —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1E4AEA4-8DFA-4A89-87EB-49C32662AFE0}" styleName="Средний стиль 2 —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DCAF9ED-07DC-4A11-8D7F-57B35C25682E}" styleName="Средний стиль 1 —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22838BEF-8BB2-4498-84A7-C5851F593DF1}" styleName="Средний стиль 4 —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0505E3EF-67EA-436B-97B2-0124C06EBD24}" styleName="Средний стиль 4 — акцент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8A107856-5554-42FB-B03E-39F5DBC370BA}" styleName="Средний стиль 4 —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534" autoAdjust="0"/>
    <p:restoredTop sz="94660"/>
  </p:normalViewPr>
  <p:slideViewPr>
    <p:cSldViewPr snapToGrid="0">
      <p:cViewPr>
        <p:scale>
          <a:sx n="106" d="100"/>
          <a:sy n="106" d="100"/>
        </p:scale>
        <p:origin x="1224" y="3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797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797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69D8339-4C8B-4BE1-A0E4-1EDD43411295}" type="datetimeFigureOut">
              <a:rPr lang="ru-RU" smtClean="0"/>
              <a:t>12.03.2026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39838"/>
            <a:ext cx="4467225" cy="33512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76431"/>
            <a:ext cx="5438140" cy="390798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7076"/>
            <a:ext cx="2945659" cy="4979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27076"/>
            <a:ext cx="2945659" cy="4979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D93331D-7C21-4B88-8FF2-BA4427CE1D0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674956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B70559-0E80-413A-B00B-B373D6B0840E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985023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3/12/2026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90032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3/12/2026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02944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3/12/2026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53321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3/12/2026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63445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3/12/2026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92166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3/12/2026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06675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3/12/2026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01550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3/12/2026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34290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3/12/2026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18237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3/12/2026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99973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3/12/2026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11632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3D5989-14C6-404C-8A65-40B5B34DAE63}" type="datetimeFigureOut">
              <a:rPr lang="en-US" smtClean="0"/>
              <a:t>3/12/2026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36965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napinfo.ru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emf"/><Relationship Id="rId4" Type="http://schemas.openxmlformats.org/officeDocument/2006/relationships/hyperlink" Target="https://napinfo.ru/services/marketing-rynka-avtozapchastej/monitoring-tsen-zapasnyh-chastej-strahovoj-korziny-dlya-aktualnogo-modelnogo-ryada-avtomobilej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Дуга 8">
            <a:extLst>
              <a:ext uri="{FF2B5EF4-FFF2-40B4-BE49-F238E27FC236}">
                <a16:creationId xmlns:a16="http://schemas.microsoft.com/office/drawing/2014/main" id="{CB0135B1-5800-1644-B1D0-3916A0603561}"/>
              </a:ext>
            </a:extLst>
          </p:cNvPr>
          <p:cNvSpPr/>
          <p:nvPr/>
        </p:nvSpPr>
        <p:spPr>
          <a:xfrm>
            <a:off x="923193" y="-877033"/>
            <a:ext cx="34289" cy="79131"/>
          </a:xfrm>
          <a:prstGeom prst="arc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 defTabSz="685800">
              <a:defRPr/>
            </a:pPr>
            <a:endParaRPr lang="ru-RU" sz="135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1443944" y="326064"/>
            <a:ext cx="760002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140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Почти все запчасти страховой корзины для китайских авто подешевели в феврале</a:t>
            </a:r>
            <a:endParaRPr lang="ru-RU" sz="14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6" name="Прямоугольник 105">
            <a:extLst>
              <a:ext uri="{FF2B5EF4-FFF2-40B4-BE49-F238E27FC236}">
                <a16:creationId xmlns:a16="http://schemas.microsoft.com/office/drawing/2014/main" id="{6DB82CF0-03FF-4A77-8B47-007315A3F7B4}"/>
              </a:ext>
            </a:extLst>
          </p:cNvPr>
          <p:cNvSpPr/>
          <p:nvPr/>
        </p:nvSpPr>
        <p:spPr>
          <a:xfrm>
            <a:off x="1399213" y="677920"/>
            <a:ext cx="7600027" cy="13966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200" dirty="0">
                <a:latin typeface="+mj-lt"/>
                <a:cs typeface="Arial" panose="020B0604020202020204" pitchFamily="34" charset="0"/>
              </a:rPr>
              <a:t>Маркетинговое агентство </a:t>
            </a:r>
            <a:r>
              <a:rPr lang="ru-RU" sz="1200" dirty="0">
                <a:latin typeface="+mj-lt"/>
                <a:cs typeface="Arial" panose="020B0604020202020204" pitchFamily="34" charset="0"/>
                <a:hlinkClick r:id="rId3"/>
              </a:rPr>
              <a:t>НАПИ</a:t>
            </a:r>
            <a:r>
              <a:rPr lang="ru-RU" sz="1200" dirty="0">
                <a:latin typeface="+mj-lt"/>
                <a:cs typeface="Arial" panose="020B0604020202020204" pitchFamily="34" charset="0"/>
              </a:rPr>
              <a:t> проанализировало </a:t>
            </a:r>
            <a:r>
              <a:rPr lang="ru-RU" sz="1200" dirty="0">
                <a:latin typeface="+mj-lt"/>
                <a:cs typeface="Arial" panose="020B0604020202020204" pitchFamily="34" charset="0"/>
                <a:hlinkClick r:id="rId4"/>
              </a:rPr>
              <a:t>цены на оригинальные запчасти </a:t>
            </a:r>
            <a:r>
              <a:rPr lang="ru-RU" sz="1200" dirty="0">
                <a:latin typeface="+mj-lt"/>
                <a:cs typeface="Arial" panose="020B0604020202020204" pitchFamily="34" charset="0"/>
              </a:rPr>
              <a:t>по страховой корзине для китайских легковых автомобилей от агрегаторов. За месяц, с января по февраль 2026 года, средняя цена сократилась на 0,9% до 74,5 тыс. рублей.</a:t>
            </a:r>
          </a:p>
          <a:p>
            <a:pPr algn="just"/>
            <a:endParaRPr lang="ru-RU" sz="1200" dirty="0">
              <a:latin typeface="+mj-lt"/>
              <a:cs typeface="Arial" panose="020B0604020202020204" pitchFamily="34" charset="0"/>
            </a:endParaRPr>
          </a:p>
          <a:p>
            <a:pPr algn="just"/>
            <a:r>
              <a:rPr lang="ru-RU" sz="1200" dirty="0">
                <a:latin typeface="+mj-lt"/>
                <a:cs typeface="Arial" panose="020B0604020202020204" pitchFamily="34" charset="0"/>
              </a:rPr>
              <a:t>Наибольшее снижение средней цены за месяц зафиксировано на передний бампер (-6,9% до 36,6 тыс. руб.), переднее крыло (-4% до 30,6 тыс. руб.), капот (-3,2% до 104,6 тыс. руб.). Почти не изменилась стоимость колесного диска и заднего бампера. Немного выросла в цене решетка радиатора (+3,1% до 36,7 тыс. руб.).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-1736290" y="2007231"/>
            <a:ext cx="1152880" cy="70583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1050" dirty="0"/>
              <a:t>#</a:t>
            </a:r>
            <a:r>
              <a:rPr lang="ru-RU" sz="1050" dirty="0" err="1"/>
              <a:t>НАПИ_запчасти</a:t>
            </a:r>
            <a:br>
              <a:rPr lang="ru-RU" sz="1050" dirty="0"/>
            </a:br>
            <a:r>
              <a:rPr lang="ru-RU" sz="1050" dirty="0"/>
              <a:t>#</a:t>
            </a:r>
            <a:r>
              <a:rPr lang="ru-RU" sz="1050" dirty="0" err="1"/>
              <a:t>НАПИ_цены</a:t>
            </a:r>
            <a:endParaRPr lang="ru-RU" sz="1050" dirty="0"/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1050" dirty="0"/>
              <a:t>МАХ</a:t>
            </a:r>
          </a:p>
        </p:txBody>
      </p:sp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ED8D6C1E-ECB3-45CE-B1F3-1E49CA76A7A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484476" y="2192682"/>
            <a:ext cx="7429500" cy="4410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871038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1105</TotalTime>
  <Words>127</Words>
  <Application>Microsoft Office PowerPoint</Application>
  <PresentationFormat>Экран (4:3)</PresentationFormat>
  <Paragraphs>7</Paragraphs>
  <Slides>1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Тема Office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Болушева Ольга Александровна</dc:creator>
  <cp:lastModifiedBy>Болушева Ольга Александровна</cp:lastModifiedBy>
  <cp:revision>161</cp:revision>
  <cp:lastPrinted>2023-06-07T08:16:06Z</cp:lastPrinted>
  <dcterms:created xsi:type="dcterms:W3CDTF">2022-08-09T13:01:09Z</dcterms:created>
  <dcterms:modified xsi:type="dcterms:W3CDTF">2026-03-12T07:18:48Z</dcterms:modified>
</cp:coreProperties>
</file>