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183"/>
    <a:srgbClr val="8FAADC"/>
    <a:srgbClr val="AEAEAE"/>
    <a:srgbClr val="949494"/>
    <a:srgbClr val="EE3E3E"/>
    <a:srgbClr val="9AE6C4"/>
    <a:srgbClr val="FD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>
        <p:scale>
          <a:sx n="100" d="100"/>
          <a:sy n="100" d="100"/>
        </p:scale>
        <p:origin x="11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1125" y="738426"/>
            <a:ext cx="761748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парке седельных тягачей на 01.01.2026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насчитывается 839 тыс. ед. техники</a:t>
            </a:r>
            <a:r>
              <a:rPr lang="ru-RU" sz="1100">
                <a:latin typeface="+mj-lt"/>
                <a:cs typeface="Arial" panose="020B0604020202020204" pitchFamily="34" charset="0"/>
              </a:rPr>
              <a:t>.</a:t>
            </a:r>
            <a:r>
              <a:rPr lang="ru-RU" sz="1100">
                <a:latin typeface="+mj-lt"/>
              </a:rPr>
              <a:t> </a:t>
            </a:r>
            <a:endParaRPr lang="ru-RU" sz="1100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ru-RU" sz="1100" dirty="0">
                <a:latin typeface="+mj-lt"/>
              </a:rPr>
              <a:t>Больше всего в парке числится тягачей 2023 года выпуска – 79,9 тыс. ед., что составляет 9,5% парка. На тягачи 2022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приходится 2,8% (23,7 тыс. ед.), 2024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3,7% (30,8 тыс. ед.), 2025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– 0,3% (2,8 тыс. ед.). Общая доля свежей техники 2022-2025 </a:t>
            </a:r>
            <a:r>
              <a:rPr lang="ru-RU" sz="1100" dirty="0" err="1">
                <a:latin typeface="+mj-lt"/>
              </a:rPr>
              <a:t>г.в</a:t>
            </a:r>
            <a:r>
              <a:rPr lang="ru-RU" sz="1100" dirty="0">
                <a:latin typeface="+mj-lt"/>
              </a:rPr>
              <a:t>. составляет 16,3% </a:t>
            </a:r>
            <a:r>
              <a:rPr lang="ru-RU" sz="1100">
                <a:latin typeface="+mj-lt"/>
              </a:rPr>
              <a:t>парка.</a:t>
            </a:r>
            <a:endParaRPr lang="ru-RU" sz="1100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До 2022 года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3"/>
              </a:rPr>
              <a:t>парк тягачей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формировался в основном за счет европейских и российских брендов. С 2022 года парк стал меняться: традиционные бренды ушли, на их место пришли китайские. Так, среди тягачей 2022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на китайские бренды приходится 45,1%, 2023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– 79,8%, 2024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– 67,2%. На российские бренды приходится около четверти тягачей 2022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и 2024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., а 2023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– только 10,5</a:t>
            </a:r>
            <a:r>
              <a:rPr lang="ru-RU" sz="1100">
                <a:latin typeface="+mj-lt"/>
                <a:cs typeface="Arial" panose="020B0604020202020204" pitchFamily="34" charset="0"/>
              </a:rPr>
              <a:t>%. </a:t>
            </a:r>
            <a:endParaRPr lang="ru-RU" sz="1100" dirty="0"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Иная ситуация с техникой 2025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.: доля китайских тягачей составляет лишь 8,2</a:t>
            </a:r>
            <a:r>
              <a:rPr lang="ru-RU" sz="1100">
                <a:latin typeface="+mj-lt"/>
                <a:cs typeface="Arial" panose="020B0604020202020204" pitchFamily="34" charset="0"/>
              </a:rPr>
              <a:t>% (на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59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меньше чем 2024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., на 71,6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– чем 2023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.), тогда как доля российских тягачей достигает 72,8% (на 48,3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больше чем 2024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., на 62,3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– чем 2023 </a:t>
            </a:r>
            <a:r>
              <a:rPr lang="ru-RU" sz="1100" dirty="0" err="1">
                <a:latin typeface="+mj-lt"/>
                <a:cs typeface="Arial" panose="020B0604020202020204" pitchFamily="34" charset="0"/>
              </a:rPr>
              <a:t>г.в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5178" y="0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30960" y="276999"/>
            <a:ext cx="7037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Почти 10% парка тягачей составляет техника 2023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выпуска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7CB26CF-10BA-4070-A9F7-85DC8C1262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2909" y="3026689"/>
            <a:ext cx="75057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3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278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78</cp:revision>
  <dcterms:created xsi:type="dcterms:W3CDTF">2022-08-09T13:01:09Z</dcterms:created>
  <dcterms:modified xsi:type="dcterms:W3CDTF">2026-03-12T08:44:39Z</dcterms:modified>
</cp:coreProperties>
</file>