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D393"/>
    <a:srgbClr val="4BC98D"/>
    <a:srgbClr val="9EE2C2"/>
    <a:srgbClr val="009E47"/>
    <a:srgbClr val="EB701D"/>
    <a:srgbClr val="FF6011"/>
    <a:srgbClr val="FF9966"/>
    <a:srgbClr val="CC3300"/>
    <a:srgbClr val="FF6600"/>
    <a:srgbClr val="3FC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7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0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novuyu-spetsialnuyu-tehniku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tseny-na-avtomobili/tseny-na-poderzhannuyu-spetsialnuyu-tehnik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440612" y="758855"/>
            <a:ext cx="743009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Маркетинговое агентство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hlinkClick r:id="rId2"/>
              </a:rPr>
              <a:t>НАПИ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 проанализировало динамику средних цен на новые и подержанные* самосвалы.</a:t>
            </a:r>
          </a:p>
          <a:p>
            <a:pPr lvl="0" algn="just">
              <a:spcAft>
                <a:spcPts val="600"/>
              </a:spcAft>
              <a:defRPr/>
            </a:pPr>
            <a:r>
              <a:rPr lang="ru-RU" sz="1200" dirty="0">
                <a:latin typeface="+mj-lt"/>
              </a:rPr>
              <a:t>Средние цены на самосвалы значительно выросли в феврале 2023 года – на 21,4% на новые и на 36,6% на подержанные.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hlinkClick r:id="rId3"/>
              </a:rPr>
              <a:t>Стоимость</a:t>
            </a:r>
            <a:r>
              <a:rPr kumimoji="0" lang="ru-RU" sz="1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hlinkClick r:id="rId3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+mj-lt"/>
                <a:hlinkClick r:id="rId3"/>
              </a:rPr>
              <a:t>новой техники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продолжила расти: в феврале 2024 года она подорожала на 9,4%, в феврале 2025 года – на 3,3%. Подержанные самосвалы в феврале 2024 года стали дороже еще на 31,3%, а в феврале прошлого года средние цены начали снижаться (-18,7%).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prstClr val="black"/>
                </a:solidFill>
                <a:latin typeface="+mj-lt"/>
              </a:rPr>
              <a:t>В феврале 2026 года средние цены на новые самосвалы снизились на 0,6%, стоимость техники составила 9,7 млн рублей. Средние цены на </a:t>
            </a:r>
            <a:r>
              <a:rPr lang="ru-RU" sz="1200" dirty="0">
                <a:solidFill>
                  <a:prstClr val="black"/>
                </a:solidFill>
                <a:latin typeface="+mj-lt"/>
                <a:hlinkClick r:id="rId4"/>
              </a:rPr>
              <a:t>подержанную технику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сократились до 3,4 млн рублей (-17,5%). За четыре года новые самосвалы подорожали на 36,3%, а подержанные – на </a:t>
            </a:r>
            <a:r>
              <a:rPr lang="ru-RU" sz="1200">
                <a:solidFill>
                  <a:prstClr val="black"/>
                </a:solidFill>
                <a:latin typeface="+mj-lt"/>
              </a:rPr>
              <a:t>20,3%. </a:t>
            </a:r>
            <a:endParaRPr lang="ru-RU" sz="120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651960" y="300705"/>
            <a:ext cx="71160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На 36%</a:t>
            </a:r>
            <a:r>
              <a:rPr kumimoji="0" lang="ru-RU" sz="1600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подорожали новые </a:t>
            </a:r>
            <a:r>
              <a:rPr kumimoji="0" lang="ru-RU" sz="16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самосвалы за 4 года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0C106C-E43C-435F-A168-CE177E0F2D59}"/>
              </a:ext>
            </a:extLst>
          </p:cNvPr>
          <p:cNvSpPr txBox="1"/>
          <p:nvPr/>
        </p:nvSpPr>
        <p:spPr>
          <a:xfrm>
            <a:off x="1034628" y="6219305"/>
            <a:ext cx="126328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*не старше 20 лет</a:t>
            </a:r>
            <a:endParaRPr kumimoji="0" lang="ru-RU" sz="9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101E07E-7E45-4A69-986F-36EF46D76E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0612" y="2786666"/>
            <a:ext cx="7439025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280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1500</TotalTime>
  <Words>146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183</cp:revision>
  <cp:lastPrinted>2025-03-10T08:02:55Z</cp:lastPrinted>
  <dcterms:created xsi:type="dcterms:W3CDTF">2022-08-09T13:01:09Z</dcterms:created>
  <dcterms:modified xsi:type="dcterms:W3CDTF">2026-03-20T07:38:06Z</dcterms:modified>
</cp:coreProperties>
</file>