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A5A"/>
    <a:srgbClr val="FF6565"/>
    <a:srgbClr val="C55A11"/>
    <a:srgbClr val="F8CBAD"/>
    <a:srgbClr val="62983E"/>
    <a:srgbClr val="C0DDAD"/>
    <a:srgbClr val="B2D69A"/>
    <a:srgbClr val="91C46E"/>
    <a:srgbClr val="73B149"/>
    <a:srgbClr val="517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75" autoAdjust="0"/>
    <p:restoredTop sz="94660"/>
  </p:normalViewPr>
  <p:slideViewPr>
    <p:cSldViewPr snapToGrid="0">
      <p:cViewPr>
        <p:scale>
          <a:sx n="100" d="100"/>
          <a:sy n="100" d="100"/>
        </p:scale>
        <p:origin x="132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239775" y="5988357"/>
            <a:ext cx="450417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78022" y="998277"/>
            <a:ext cx="7450355" cy="3970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По данным маркетингового агентства </a:t>
            </a:r>
            <a:r>
              <a:rPr lang="ru-RU" sz="1300" dirty="0">
                <a:latin typeface="+mj-lt"/>
                <a:hlinkClick r:id="rId3"/>
              </a:rPr>
              <a:t>НАПИ</a:t>
            </a:r>
            <a:r>
              <a:rPr lang="ru-RU" sz="1300" dirty="0">
                <a:latin typeface="+mj-lt"/>
              </a:rPr>
              <a:t>,</a:t>
            </a:r>
            <a:r>
              <a:rPr lang="en-US" sz="1300" dirty="0">
                <a:latin typeface="+mj-lt"/>
              </a:rPr>
              <a:t> </a:t>
            </a:r>
            <a:r>
              <a:rPr lang="ru-RU" sz="1300" dirty="0">
                <a:latin typeface="+mj-lt"/>
              </a:rPr>
              <a:t>за январь-февраль 2026 года было продано 2,18 тыс. ед. новых полуприцепов, что на 49,3% меньше, чем годом ранее. Продажи новых прицепов составили 0,34 тыс. ед., за год сократившись на 64,6%.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Самыми </a:t>
            </a:r>
            <a:r>
              <a:rPr lang="ru-RU" sz="1300" dirty="0">
                <a:latin typeface="+mj-lt"/>
                <a:hlinkClick r:id="rId4"/>
              </a:rPr>
              <a:t>продаваемыми типами полуприцепов </a:t>
            </a:r>
            <a:r>
              <a:rPr lang="ru-RU" sz="1300" dirty="0">
                <a:latin typeface="+mj-lt"/>
              </a:rPr>
              <a:t>в январе-феврале 2026 года стали цистерна (0,47 тыс. ед.), </a:t>
            </a:r>
            <a:r>
              <a:rPr lang="ru-RU" sz="1300" dirty="0" err="1">
                <a:latin typeface="+mj-lt"/>
              </a:rPr>
              <a:t>тентованный</a:t>
            </a:r>
            <a:r>
              <a:rPr lang="ru-RU" sz="1300" dirty="0">
                <a:latin typeface="+mj-lt"/>
              </a:rPr>
              <a:t> полуприцеп (0,46 тыс. ед.), бортовой полуприцеп (0,34 тыс. ед.). По сравнению с аналогичным периодом 2025 года их продажи снизились на 4,5%, 47,5% и 45,9% соответственно. Также в ТОП-5 вошли тяжеловоз (0,17 тыс. ед.) и контейнеровоз (0,15 тыс. ед.), в прошлом году их позиции в топе занимали фургон изотермический и рефрижератор.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Наиболее продаваемыми прицепами стали фургон (+26,6% за год до 0,10 тыс. ед.), самосвальный прицеп (-32,3% до 0,09 тыс. ед.), </a:t>
            </a:r>
            <a:r>
              <a:rPr lang="ru-RU" sz="1300" dirty="0" err="1">
                <a:latin typeface="+mj-lt"/>
              </a:rPr>
              <a:t>сортиментовоз</a:t>
            </a:r>
            <a:r>
              <a:rPr lang="ru-RU" sz="1300" dirty="0">
                <a:latin typeface="+mj-lt"/>
              </a:rPr>
              <a:t> (-55,3% до 0,05 тыс. ед.), тяжеловоз (-47,5% до 0,02 тыс. ед.). Кроме того, в 2026 году в топ вошла цистерна (0,02 тыс. ед.), тогда как в 2025 году место в пятерке лидеров занимал рефрижератор.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78023" y="308656"/>
            <a:ext cx="73659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типы прицепов и полуприцепов наиболее востребованы в 2025 и 2026 годах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642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F2A6DCA-B9A9-4C0E-BDC0-1A6BF9A51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494" y="977141"/>
            <a:ext cx="7343775" cy="540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4462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1808</TotalTime>
  <Words>224</Words>
  <Application>Microsoft Office PowerPoint</Application>
  <PresentationFormat>Экран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314</cp:revision>
  <cp:lastPrinted>2025-02-13T07:23:18Z</cp:lastPrinted>
  <dcterms:created xsi:type="dcterms:W3CDTF">2022-08-09T13:01:09Z</dcterms:created>
  <dcterms:modified xsi:type="dcterms:W3CDTF">2026-03-18T09:17:39Z</dcterms:modified>
</cp:coreProperties>
</file>