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00BC"/>
    <a:srgbClr val="EC8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2" autoAdjust="0"/>
    <p:restoredTop sz="94660"/>
  </p:normalViewPr>
  <p:slideViewPr>
    <p:cSldViewPr snapToGrid="0">
      <p:cViewPr>
        <p:scale>
          <a:sx n="112" d="100"/>
          <a:sy n="112" d="100"/>
        </p:scale>
        <p:origin x="18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park-elektromobilej-i-gibridov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rynok-korporativnyh-avtomobilej/korporativnyj-park-elektromobilej-i-gibridov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62DFD74-1C96-43B3-8C6A-E41D9D732570}"/>
              </a:ext>
            </a:extLst>
          </p:cNvPr>
          <p:cNvSpPr txBox="1"/>
          <p:nvPr/>
        </p:nvSpPr>
        <p:spPr>
          <a:xfrm>
            <a:off x="1435608" y="631808"/>
            <a:ext cx="7509046" cy="2226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8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, в парке подключаемых электрогибридов на 01.01.2026 насчитывается 116,6 тыс. ед. автомобилей. Из них 94,8 тыс. принадлежат частным владельцам, а 21,8 тыс. – корпоративным.</a:t>
            </a:r>
          </a:p>
          <a:p>
            <a:pPr algn="just">
              <a:lnSpc>
                <a:spcPts val="18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Наибольшая доля среди </a:t>
            </a:r>
            <a:r>
              <a:rPr lang="ru-RU" sz="1100" dirty="0">
                <a:latin typeface="+mj-lt"/>
                <a:hlinkClick r:id="rId3"/>
              </a:rPr>
              <a:t>гибридов у частных владельцев </a:t>
            </a:r>
            <a:r>
              <a:rPr lang="ru-RU" sz="1100" dirty="0">
                <a:latin typeface="+mj-lt"/>
              </a:rPr>
              <a:t>приходилась на модели </a:t>
            </a:r>
            <a:r>
              <a:rPr lang="en-US" sz="1100" dirty="0">
                <a:latin typeface="+mj-lt"/>
              </a:rPr>
              <a:t>LIXIANG L7</a:t>
            </a:r>
            <a:r>
              <a:rPr lang="ru-RU" sz="1100" dirty="0">
                <a:latin typeface="+mj-lt"/>
              </a:rPr>
              <a:t> (17,2%), </a:t>
            </a:r>
            <a:r>
              <a:rPr lang="en-US" sz="1100" dirty="0">
                <a:latin typeface="+mj-lt"/>
              </a:rPr>
              <a:t>VOYAH FREE EVR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 (13,9%) и </a:t>
            </a:r>
            <a:r>
              <a:rPr lang="en-US" sz="1100" dirty="0">
                <a:solidFill>
                  <a:srgbClr val="000000"/>
                </a:solidFill>
                <a:latin typeface="+mj-lt"/>
              </a:rPr>
              <a:t>LIXIANG L9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 (10,8%). Закрыли ТОП-5 </a:t>
            </a:r>
            <a:r>
              <a:rPr lang="en-US" sz="1100" dirty="0">
                <a:solidFill>
                  <a:srgbClr val="000000"/>
                </a:solidFill>
                <a:latin typeface="+mj-lt"/>
              </a:rPr>
              <a:t>LIXIANG L6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 и </a:t>
            </a:r>
            <a:r>
              <a:rPr lang="en-US" sz="1100" dirty="0">
                <a:solidFill>
                  <a:srgbClr val="000000"/>
                </a:solidFill>
                <a:latin typeface="+mj-lt"/>
              </a:rPr>
              <a:t>MITSUBISHI OUTLANDER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, с долей 4,9% и 4,3% соответственно. Доля пятерки лидеров составила 51,2% от парка электрогибридов у частных владельцев.</a:t>
            </a:r>
          </a:p>
          <a:p>
            <a:pPr algn="just">
              <a:lnSpc>
                <a:spcPts val="1800"/>
              </a:lnSpc>
              <a:spcAft>
                <a:spcPts val="1200"/>
              </a:spcAft>
            </a:pPr>
            <a:r>
              <a:rPr lang="ru-RU" sz="1100" dirty="0">
                <a:solidFill>
                  <a:srgbClr val="000000"/>
                </a:solidFill>
                <a:latin typeface="+mj-lt"/>
              </a:rPr>
              <a:t>У </a:t>
            </a:r>
            <a:r>
              <a:rPr lang="ru-RU" sz="1100" dirty="0">
                <a:solidFill>
                  <a:srgbClr val="000000"/>
                </a:solidFill>
                <a:latin typeface="+mj-lt"/>
                <a:hlinkClick r:id="rId4"/>
              </a:rPr>
              <a:t>корпоративных владельцев 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наиболее популярной моделью стал </a:t>
            </a:r>
            <a:r>
              <a:rPr lang="en-US" sz="1100" dirty="0">
                <a:latin typeface="+mj-lt"/>
              </a:rPr>
              <a:t>VOYAH FREE EVR</a:t>
            </a:r>
            <a:r>
              <a:rPr lang="ru-RU" sz="1100" dirty="0">
                <a:latin typeface="+mj-lt"/>
              </a:rPr>
              <a:t>, доля гибрида составила 18,7%. На каждую из оставшихся моделей топа пришлось уже лишь менее 5% парка 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гибридов у корпоративных владельцев. Общая доля ТОП-5 составила </a:t>
            </a:r>
            <a:r>
              <a:rPr lang="ru-RU" sz="1100">
                <a:solidFill>
                  <a:srgbClr val="000000"/>
                </a:solidFill>
                <a:latin typeface="+mj-lt"/>
              </a:rPr>
              <a:t>29,0%. </a:t>
            </a:r>
            <a:endParaRPr lang="en-US" sz="11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DE6DAE-7C05-454D-BA78-B0BCE58725BB}"/>
              </a:ext>
            </a:extLst>
          </p:cNvPr>
          <p:cNvSpPr txBox="1"/>
          <p:nvPr/>
        </p:nvSpPr>
        <p:spPr>
          <a:xfrm>
            <a:off x="1435608" y="295301"/>
            <a:ext cx="767578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Какие модели в парке гибридов популярны у частных и корпоративных владельцев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D523772-9AF6-4987-876E-AA83B0129F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68277" y="2933674"/>
            <a:ext cx="7410450" cy="362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2501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498</TotalTime>
  <Words>144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125</cp:revision>
  <cp:lastPrinted>2025-07-10T07:52:20Z</cp:lastPrinted>
  <dcterms:created xsi:type="dcterms:W3CDTF">2022-08-09T13:01:09Z</dcterms:created>
  <dcterms:modified xsi:type="dcterms:W3CDTF">2026-03-26T07:51:36Z</dcterms:modified>
</cp:coreProperties>
</file>