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40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C8C8"/>
    <a:srgbClr val="FFF2C9"/>
    <a:srgbClr val="FFE48F"/>
    <a:srgbClr val="FFDA65"/>
    <a:srgbClr val="FFCD2F"/>
    <a:srgbClr val="EEB500"/>
    <a:srgbClr val="C89800"/>
    <a:srgbClr val="9E7800"/>
    <a:srgbClr val="705500"/>
    <a:srgbClr val="B0C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96400" autoAdjust="0"/>
  </p:normalViewPr>
  <p:slideViewPr>
    <p:cSldViewPr snapToGrid="0">
      <p:cViewPr>
        <p:scale>
          <a:sx n="98" d="100"/>
          <a:sy n="98" d="100"/>
        </p:scale>
        <p:origin x="130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D8215-0146-421A-9B3C-638C2EB6EEB8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52495-98C2-4773-BF78-2EF1C039C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683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52495-98C2-4773-BF78-2EF1C039CB7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rynok-korporativnyh-avtomobilej/park-korporativnyh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3601" y="278557"/>
            <a:ext cx="72056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Какая прицепная техника преобладает в корпарке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52894D-0B37-42B8-92C0-E0E298EB4F59}"/>
              </a:ext>
            </a:extLst>
          </p:cNvPr>
          <p:cNvSpPr txBox="1"/>
          <p:nvPr/>
        </p:nvSpPr>
        <p:spPr>
          <a:xfrm>
            <a:off x="1384027" y="708311"/>
            <a:ext cx="7517421" cy="211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в корпоративном парке прицепов и полуприцепов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на 01.01.2026 года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насчитывается 539,3 тыс. единиц техники. </a:t>
            </a:r>
          </a:p>
          <a:p>
            <a:pPr algn="just">
              <a:spcAft>
                <a:spcPts val="600"/>
              </a:spcAft>
            </a:pPr>
            <a:r>
              <a:rPr lang="ru-RU" sz="1200">
                <a:latin typeface="+mj-lt"/>
                <a:cs typeface="Arial" panose="020B0604020202020204" pitchFamily="34" charset="0"/>
              </a:rPr>
              <a:t>Бортовой </a:t>
            </a:r>
            <a:r>
              <a:rPr lang="ru-RU" sz="1200" dirty="0">
                <a:latin typeface="+mj-lt"/>
              </a:rPr>
              <a:t>тип техники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составляет более 20% корпарка </a:t>
            </a:r>
            <a:r>
              <a:rPr lang="ru-RU" sz="1200" dirty="0">
                <a:latin typeface="+mj-lt"/>
              </a:rPr>
              <a:t>(111,2 тыс. ед.). Еще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14,9% приходится на самосвальные прицепы и полуприцепы (80,4 тыс. ед.), 12,3% – на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тентованные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(66,1 тыс. ед.). Чуть меньше, 9,3% парка, занимают автоцистерны (50,2 тыс. ед.), а 6,7% корпарка – тяжеловозы (36,0 тыс. ед.). Стоит отметить, что ТОП-5 прицепов и полуприцепов по типу техники формируют 63,8%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4"/>
              </a:rPr>
              <a:t>корпоративного парка.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200">
                <a:latin typeface="+mj-lt"/>
                <a:cs typeface="Arial" panose="020B0604020202020204" pitchFamily="34" charset="0"/>
              </a:rPr>
              <a:t>В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корпарке преобладает свежая прицепная техника возрастом до 3 лет – 19,4% (104,7 тыс. ед.). При этом почти 18% корпарка составляет техника старше 20 лет (96,6 тыс. ед.). Чуть более 17% приходится на прицепы и полуприцепы возрастом 4-6 лет (92,2 тыс. ед.). Также в корпарке насчитывается 87,6 тыс. ед. прицепной техники возрастом 7-10 лет, 84,9 тыс. ед. – возрастом 11-15 лет, 73,2 тыс. ед. – возрастом 16-20 лет.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FA1E86C-E545-4AF7-AA82-C7DA08B174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83" y="2915731"/>
            <a:ext cx="827722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50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202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119</cp:revision>
  <cp:lastPrinted>2026-03-04T07:19:42Z</cp:lastPrinted>
  <dcterms:created xsi:type="dcterms:W3CDTF">2022-08-09T13:01:09Z</dcterms:created>
  <dcterms:modified xsi:type="dcterms:W3CDTF">2026-03-04T08:16:51Z</dcterms:modified>
</cp:coreProperties>
</file>