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BEFF"/>
    <a:srgbClr val="66CCFF"/>
    <a:srgbClr val="007CD0"/>
    <a:srgbClr val="6E4924"/>
    <a:srgbClr val="C4884C"/>
    <a:srgbClr val="996633"/>
    <a:srgbClr val="FF8409"/>
    <a:srgbClr val="9E4F00"/>
    <a:srgbClr val="C86400"/>
    <a:srgbClr val="A25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4660"/>
  </p:normalViewPr>
  <p:slideViewPr>
    <p:cSldViewPr snapToGrid="0">
      <p:cViewPr>
        <p:scale>
          <a:sx n="106" d="100"/>
          <a:sy n="106" d="100"/>
        </p:scale>
        <p:origin x="9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tseny-na-novye-legkie-kommercheskie-avtomobili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napinfo.ru/services/tseny-na-avtomobili/tseny-na-poderzhannye-legkie-kommercheskie-avtomobil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621374" y="282173"/>
            <a:ext cx="73229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менялась цена на легкие фургоны в 2022-2026 годах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723" y="686627"/>
            <a:ext cx="755063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средних цен на новые и подержанные* легкие фургоны**. 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Средние цены на фургоны значительно выросли в феврале 2023 года – на 44,8% на новые и на 33,3% на подержанные. В феврале 2024 года цены на подержанные фургоны взлетели на 64,2%, на новые – подросли на 6,4%. В 2025 году </a:t>
            </a:r>
            <a:r>
              <a:rPr lang="ru-RU" sz="1200" dirty="0">
                <a:latin typeface="+mj-lt"/>
                <a:hlinkClick r:id="rId3"/>
              </a:rPr>
              <a:t>стоимость новых фургонов </a:t>
            </a:r>
            <a:r>
              <a:rPr lang="ru-RU" sz="1200" dirty="0">
                <a:latin typeface="+mj-lt"/>
              </a:rPr>
              <a:t>осталась на уровне 2024 года, в то время как на подержанные начала снижаться (-10,6%). В феврале 2026 года новые фургоны немного подорожали (+0,9%), а подержанные продолжили дешеветь (-14,3%). </a:t>
            </a:r>
          </a:p>
          <a:p>
            <a:pPr algn="just">
              <a:spcAft>
                <a:spcPts val="600"/>
              </a:spcAft>
            </a:pPr>
            <a:r>
              <a:rPr lang="ru-RU" sz="1200" dirty="0">
                <a:latin typeface="+mj-lt"/>
              </a:rPr>
              <a:t>Стоимость нового легкого фургона в прошлом месяце составила 3,5 млн рублей, что на 55,4% выше его цены в феврале 2022 года. </a:t>
            </a:r>
            <a:r>
              <a:rPr lang="ru-RU" sz="1200" dirty="0">
                <a:latin typeface="+mj-lt"/>
                <a:hlinkClick r:id="rId4"/>
              </a:rPr>
              <a:t>Средняя цена подержанного фургона </a:t>
            </a:r>
            <a:r>
              <a:rPr lang="ru-RU" sz="1200" dirty="0">
                <a:latin typeface="+mj-lt"/>
              </a:rPr>
              <a:t>составила 1,3 млн рублей, что на 67,7% дороже, чем 4 года назад.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D2A0AAF-90D4-4E3D-999E-65FE6ADE2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111" y="2698639"/>
            <a:ext cx="8096250" cy="408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99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1049</TotalTime>
  <Words>151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137</cp:revision>
  <cp:lastPrinted>2025-03-10T08:02:55Z</cp:lastPrinted>
  <dcterms:created xsi:type="dcterms:W3CDTF">2022-08-09T13:01:09Z</dcterms:created>
  <dcterms:modified xsi:type="dcterms:W3CDTF">2026-03-19T07:44:11Z</dcterms:modified>
</cp:coreProperties>
</file>