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>
        <p:scale>
          <a:sx n="100" d="100"/>
          <a:sy n="100" d="100"/>
        </p:scale>
        <p:origin x="126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692210" y="741496"/>
            <a:ext cx="8238034" cy="2303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>
                <a:latin typeface="+mj-lt"/>
              </a:rPr>
              <a:t>                    По </a:t>
            </a:r>
            <a:r>
              <a:rPr lang="ru-RU" sz="1100" dirty="0">
                <a:latin typeface="+mj-lt"/>
              </a:rPr>
              <a:t>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 2026 года было продано 1,7 тыс. ед. новых и подержанных автобусов, что на 26,5% меньше, чем годом ранее, когда было реализовано 2,4 тыс. ед. автобусов. Из них 0,6 тыс. ед. были новыми (-11,1% по сравнению с январем 2024 года), а 1,2 тыс. ед. – подержанными (-</a:t>
            </a:r>
            <a:r>
              <a:rPr lang="ru-RU" sz="1100">
                <a:latin typeface="+mj-lt"/>
              </a:rPr>
              <a:t>32,0%).</a:t>
            </a:r>
            <a:endParaRPr lang="ru-RU" sz="1100" dirty="0"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упали </a:t>
            </a:r>
            <a:r>
              <a:rPr lang="ru-RU" sz="1100" dirty="0">
                <a:latin typeface="+mj-lt"/>
                <a:hlinkClick r:id="rId3"/>
              </a:rPr>
              <a:t>продажи новых автобусов</a:t>
            </a:r>
            <a:r>
              <a:rPr lang="ru-RU" sz="1100" dirty="0">
                <a:latin typeface="+mj-lt"/>
              </a:rPr>
              <a:t> длиной 6-8 м (-51,8%), 8-10 м (-30,2%), 10-12 м (-11,8%). Также сократились продажи подержанных автобусов длиной более 12 м (-47,7%), 8-10 м (-45,2%), 6-8 м (-33,0%), 10-12 м (-9,7%).  При этом продажи новых автобусов длиной более 12 м выросли на </a:t>
            </a:r>
            <a:r>
              <a:rPr lang="ru-RU" sz="1100">
                <a:latin typeface="+mj-lt"/>
              </a:rPr>
              <a:t>58,5%.</a:t>
            </a:r>
            <a:endParaRPr lang="ru-RU" sz="1100" dirty="0"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Сократилась доля новых автобусов длиной 6-8 м (-12,3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8-10 м (-6,2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 и 10-12 м (-0,1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выросла доля автобусов длиной более 12 м (+18,7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 Среди подержанной техники сократилась доля автобусов длиной 8-10 м (-4,3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более 12 м (-3,4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6-8 м (-0,5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увеличилась доля автобусов длиной 10-12 м (+8,2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7EE8B5-FD12-427A-9893-63E2D716207A}"/>
              </a:ext>
            </a:extLst>
          </p:cNvPr>
          <p:cNvSpPr txBox="1"/>
          <p:nvPr/>
        </p:nvSpPr>
        <p:spPr>
          <a:xfrm>
            <a:off x="1409551" y="275067"/>
            <a:ext cx="7398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изменились продажи автобусов за три года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CE7FB03-3A36-46AC-8F02-B8C1474E36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369" y="3144408"/>
            <a:ext cx="814387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546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229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144</cp:revision>
  <dcterms:created xsi:type="dcterms:W3CDTF">2022-08-09T13:01:09Z</dcterms:created>
  <dcterms:modified xsi:type="dcterms:W3CDTF">2026-03-06T08:01:57Z</dcterms:modified>
</cp:coreProperties>
</file>