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191"/>
    <a:srgbClr val="8FAADC"/>
    <a:srgbClr val="F4B183"/>
    <a:srgbClr val="AEAEAE"/>
    <a:srgbClr val="949494"/>
    <a:srgbClr val="EE3E3E"/>
    <a:srgbClr val="9AE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4660"/>
  </p:normalViewPr>
  <p:slideViewPr>
    <p:cSldViewPr snapToGrid="0">
      <p:cViewPr>
        <p:scale>
          <a:sx n="95" d="100"/>
          <a:sy n="95" d="100"/>
        </p:scale>
        <p:origin x="1229" y="-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7519" y="615078"/>
            <a:ext cx="779648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в парке самосвалов на 01.01.2026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насчитывается 886,9 тыс. ед. техники.</a:t>
            </a:r>
            <a:endParaRPr lang="ru-RU" sz="1200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</a:rPr>
              <a:t>Общая доля свежей техники 2022-2025 годов выпуска  составляет 10,8% парка. Из нее больше всего в </a:t>
            </a:r>
            <a:r>
              <a:rPr lang="ru-RU" sz="1200" dirty="0">
                <a:latin typeface="+mj-lt"/>
                <a:hlinkClick r:id="rId3"/>
              </a:rPr>
              <a:t>парке числится самосвалов  </a:t>
            </a:r>
            <a:r>
              <a:rPr lang="ru-RU" sz="1200" dirty="0">
                <a:latin typeface="+mj-lt"/>
              </a:rPr>
              <a:t>2022 года выпуска – 44,2 тыс. ед., что составляет 5,0% парка. На самосвалы 2023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приходится 3,8% (33,9 тыс. ед.), 2024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– 1,6% (14,1 тыс. ед.), 2025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– 0,3% (3,0 тыс. ед.). </a:t>
            </a:r>
          </a:p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На самосвалы китайских брендов 2022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приходится 71,1%, 2023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– 81,9%, 2024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– 61,2%. На российские бренды приходится 23,0% самосвалов 2022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., 13,7% – 2023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., 27,8% – 2024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Иная ситуация с техникой 2025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.: доля китайских самосвалов составляет 9,4%, тогда как доля российских тягачей достигает 75,1%.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5178" y="0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533870" y="1398232"/>
            <a:ext cx="1189749" cy="6926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НАПИ_грузовые_авто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НАПИ_парк_техники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0960" y="276999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свежей техники составляет 10,8% парка самосвалов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57DC2F7-58A8-477B-9793-C9A78F0AB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054" y="2415571"/>
            <a:ext cx="7729728" cy="393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837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198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bolushevaoa@outlook.com</cp:lastModifiedBy>
  <cp:revision>96</cp:revision>
  <dcterms:created xsi:type="dcterms:W3CDTF">2022-08-09T13:01:09Z</dcterms:created>
  <dcterms:modified xsi:type="dcterms:W3CDTF">2026-03-30T09:40:37Z</dcterms:modified>
</cp:coreProperties>
</file>