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9" r:id="rId3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585"/>
    <a:srgbClr val="F45A5A"/>
    <a:srgbClr val="FF6565"/>
    <a:srgbClr val="C55A11"/>
    <a:srgbClr val="F8CBAD"/>
    <a:srgbClr val="62983E"/>
    <a:srgbClr val="C0DDAD"/>
    <a:srgbClr val="B2D69A"/>
    <a:srgbClr val="91C46E"/>
    <a:srgbClr val="73B1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36" autoAdjust="0"/>
    <p:restoredTop sz="94660"/>
  </p:normalViewPr>
  <p:slideViewPr>
    <p:cSldViewPr snapToGrid="0">
      <p:cViewPr>
        <p:scale>
          <a:sx n="98" d="100"/>
          <a:sy n="98" d="100"/>
        </p:scale>
        <p:origin x="1134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napinfo.ru/services/avtomobilnaya-statistika/avtomobilnaya-statistika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153257" y="6170923"/>
            <a:ext cx="4791902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9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1400175" y="884693"/>
            <a:ext cx="7544983" cy="44957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200" dirty="0">
                <a:latin typeface="+mj-lt"/>
              </a:rPr>
              <a:t>Маркетинговое агентство </a:t>
            </a:r>
            <a:r>
              <a:rPr lang="ru-RU" sz="1200" dirty="0">
                <a:latin typeface="+mj-lt"/>
                <a:hlinkClick r:id="rId3"/>
              </a:rPr>
              <a:t>НАПИ</a:t>
            </a:r>
            <a:r>
              <a:rPr lang="ru-RU" sz="1200" dirty="0">
                <a:latin typeface="+mj-lt"/>
              </a:rPr>
              <a:t> проанализировало изменение доли российских и китайских грузовиков* на рынке новой и подержанной техники по сегментам. За январь-февраль 2026 года доля новой китайской техники сократилась на 12,6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 до 37,1%, доля подержанной подросла на 8,7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 до 21,7%. Аналогично доля новых российских грузовиков выросла на 12,5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 до 51,9%, а подержанных сократилась на 6,1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 до 36,9%.</a:t>
            </a:r>
          </a:p>
          <a:p>
            <a:pPr algn="just">
              <a:lnSpc>
                <a:spcPct val="150000"/>
              </a:lnSpc>
            </a:pPr>
            <a:endParaRPr lang="ru-RU" sz="1200" dirty="0"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ru-RU" sz="1200" dirty="0">
                <a:latin typeface="+mj-lt"/>
              </a:rPr>
              <a:t>В структуре </a:t>
            </a:r>
            <a:r>
              <a:rPr lang="ru-RU" sz="1200" dirty="0">
                <a:latin typeface="+mj-lt"/>
                <a:hlinkClick r:id="rId4"/>
              </a:rPr>
              <a:t>продаж новых грузовиков </a:t>
            </a:r>
            <a:r>
              <a:rPr lang="ru-RU" sz="1200" dirty="0">
                <a:latin typeface="+mj-lt"/>
              </a:rPr>
              <a:t>доля китайской техники сократилась, в большинстве сегментов на нее приходилось менее 50% продаж. Значительнее всего доля снизилась в сегментах седельных тягачей (с 63,1% до 48,4%), фургонов (с 56,7% до 43,1%), самосвалов (с 62,2% до 49,4%). Доля российской техники в данных сегментах выросла и достигла 45,3% (+19,3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.), 54,2% (+13,5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.) и 38,1% (+10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.) соответственно. При этом в сегменте новой подъемной техники доля китайских грузовиков подросла на 3,9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 до 41,0%, а российских снизилась на 3,7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 до 56,7%.</a:t>
            </a:r>
          </a:p>
          <a:p>
            <a:pPr algn="just">
              <a:lnSpc>
                <a:spcPct val="150000"/>
              </a:lnSpc>
            </a:pPr>
            <a:endParaRPr lang="ru-RU" sz="1200" dirty="0"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ru-RU" sz="1200" dirty="0">
                <a:latin typeface="+mj-lt"/>
              </a:rPr>
              <a:t>Доля китайских грузовиков в продажах подержанной техники выросла во всех сегментах. В сегменте самосвалов доля составила 45,3% (+15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.), в сегменте строительной техники – 32,9% (+12,2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.), в сегменте седельных тягачей – 22,9% (+11,5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.). Доля российских подержанных грузовиков больше всего сократилась в сегменте самосвалов – до 39,4% (-12,2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.).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400175" y="272674"/>
            <a:ext cx="74631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Доля новых китайских грузовиков упала ниже 50% в ряде сегментов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D2671A-8C13-404B-9B2F-98EB2ED80D37}"/>
              </a:ext>
            </a:extLst>
          </p:cNvPr>
          <p:cNvSpPr txBox="1"/>
          <p:nvPr/>
        </p:nvSpPr>
        <p:spPr>
          <a:xfrm>
            <a:off x="794759" y="5621485"/>
            <a:ext cx="25603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i="1" dirty="0"/>
              <a:t>* автомобили с полной массой свыше 6 т.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-1845892" y="3057968"/>
            <a:ext cx="1309974" cy="7420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900" dirty="0"/>
              <a:t>#</a:t>
            </a:r>
            <a:r>
              <a:rPr lang="ru-RU" sz="900" dirty="0" err="1"/>
              <a:t>НАПИ_грузовые_авто</a:t>
            </a:r>
            <a:endParaRPr lang="ru-RU" sz="9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900" dirty="0"/>
              <a:t>#</a:t>
            </a:r>
            <a:r>
              <a:rPr lang="ru-RU" sz="900" dirty="0" err="1"/>
              <a:t>НАПИ_продажи</a:t>
            </a:r>
            <a:endParaRPr lang="ru-RU" sz="9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900"/>
              <a:t>МАХ</a:t>
            </a:r>
            <a:endParaRPr lang="ru-RU" sz="900" dirty="0"/>
          </a:p>
        </p:txBody>
      </p:sp>
    </p:spTree>
    <p:extLst>
      <p:ext uri="{BB962C8B-B14F-4D97-AF65-F5344CB8AC3E}">
        <p14:creationId xmlns:p14="http://schemas.microsoft.com/office/powerpoint/2010/main" val="651402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968EF9C-1D67-474B-93FD-1E1948D81D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231" y="634527"/>
            <a:ext cx="8420100" cy="6153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4646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1914</TotalTime>
  <Words>307</Words>
  <Application>Microsoft Office PowerPoint</Application>
  <PresentationFormat>Экран (4:3)</PresentationFormat>
  <Paragraphs>11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271</cp:revision>
  <cp:lastPrinted>2025-02-13T07:23:18Z</cp:lastPrinted>
  <dcterms:created xsi:type="dcterms:W3CDTF">2022-08-09T13:01:09Z</dcterms:created>
  <dcterms:modified xsi:type="dcterms:W3CDTF">2026-03-17T09:48:06Z</dcterms:modified>
</cp:coreProperties>
</file>