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3" autoAdjust="0"/>
    <p:restoredTop sz="94660"/>
  </p:normalViewPr>
  <p:slideViewPr>
    <p:cSldViewPr snapToGrid="0">
      <p:cViewPr>
        <p:scale>
          <a:sx n="100" d="100"/>
          <a:sy n="100" d="100"/>
        </p:scale>
        <p:origin x="205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gruzovyh-avtomobilej-v-rossii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9362" y="278911"/>
            <a:ext cx="80608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дилерских и сервисных центров китайских грузовиков сократилось за квартал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411195" y="704258"/>
            <a:ext cx="767897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обновило отчет по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  <a:hlinkClick r:id="rId3"/>
              </a:rPr>
              <a:t>дилерским и сервисным центрам грузовых автомобилей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в 1 квартале 2026 года. По сравнению с 4 кварталом 2025 года количество официальных точек продаж выросло на 6 ед., а авторизованных сервисных центров снизилось на 12 ед. 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Число официальных точек продаж китайских брендов за квартал сократилось на 10 ед. и составило 1 587 ед., их доля снизилась на 0,7 </a:t>
            </a:r>
            <a:r>
              <a:rPr lang="ru-RU" sz="1100" dirty="0" err="1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. до 75,2%. Количество сервисных центров китайских брендов сократилось на 2 ед. и составило 1 559 ед., а </a:t>
            </a:r>
            <a:r>
              <a:rPr lang="ru-RU" sz="110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доля снизилась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на 0,2 </a:t>
            </a:r>
            <a:r>
              <a:rPr lang="ru-RU" sz="1100" dirty="0" err="1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. до 63,9%. </a:t>
            </a:r>
          </a:p>
        </p:txBody>
      </p:sp>
      <p:pic>
        <p:nvPicPr>
          <p:cNvPr id="85" name="Рисунок 84">
            <a:extLst>
              <a:ext uri="{FF2B5EF4-FFF2-40B4-BE49-F238E27FC236}">
                <a16:creationId xmlns:a16="http://schemas.microsoft.com/office/drawing/2014/main" id="{2F5581B5-3073-4528-9D25-AFED080A92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5945" y="1889198"/>
            <a:ext cx="7229475" cy="4629150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49B1ACF2-CB36-45E3-9814-A05ED75EB350}"/>
              </a:ext>
            </a:extLst>
          </p:cNvPr>
          <p:cNvSpPr txBox="1"/>
          <p:nvPr/>
        </p:nvSpPr>
        <p:spPr>
          <a:xfrm>
            <a:off x="4221468" y="6579089"/>
            <a:ext cx="4317207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900" i="1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3704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1320</TotalTime>
  <Words>121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134</cp:revision>
  <cp:lastPrinted>2024-12-09T07:46:06Z</cp:lastPrinted>
  <dcterms:created xsi:type="dcterms:W3CDTF">2022-08-09T13:01:09Z</dcterms:created>
  <dcterms:modified xsi:type="dcterms:W3CDTF">2026-03-16T07:32:18Z</dcterms:modified>
</cp:coreProperties>
</file>