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BA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08" autoAdjust="0"/>
    <p:restoredTop sz="94660"/>
  </p:normalViewPr>
  <p:slideViewPr>
    <p:cSldViewPr snapToGrid="0">
      <p:cViewPr>
        <p:scale>
          <a:sx n="100" d="100"/>
          <a:sy n="100" d="100"/>
        </p:scale>
        <p:origin x="108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singstat.ru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17705" y="280741"/>
            <a:ext cx="71441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Автокредит или лизинг: как продаются автомобили в 2026 году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1357457" y="649635"/>
            <a:ext cx="7610116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u="sng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, в январе 2026 года было продано 519,5 тыс. ед. новых и подержанных автомобилей*, что на 6% меньше, чем в январе прошлого года. Из них с помощью автокредита было реализовано 51,8 тыс. ед. автомобилей, тогда как в прошлом году – 65,3 тыс. ед. (-20,7%). Аналогично </a:t>
            </a:r>
            <a:r>
              <a:rPr lang="ru-RU" sz="1100" dirty="0">
                <a:latin typeface="+mj-lt"/>
                <a:hlinkClick r:id="rId3"/>
              </a:rPr>
              <a:t>в лизинг было выдано </a:t>
            </a:r>
            <a:r>
              <a:rPr lang="ru-RU" sz="1100" dirty="0">
                <a:latin typeface="+mj-lt"/>
              </a:rPr>
              <a:t>16,3 тыс. ед., а в прошлом году – 17,2 тыс. ед. (-5,1%).</a:t>
            </a: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Доля автокредита в общем объеме продаж сократилась на 1,8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 до 10%. Доля лизинга осталась на прошлогоднем уровне, в январе составив 3,1%. Наибольшая доля (86,9% в январе 2026 г.) приходится на иные формы финансирования покупки автомобиля,  за год она подросла на 1,8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</a:t>
            </a: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За год средний срок автокредита вырос на 10 месяцев: с 61 мес. в январе 2025 года до 71 мес. в январе 2026 года. В то же время средний срок договора лизинга сократился на один месяц: с 36 мес. до 35 мес.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25F77A2-96D8-48EE-B34D-555536D95D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598" y="2419350"/>
            <a:ext cx="8315325" cy="437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0410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</TotalTime>
  <Words>199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79</cp:revision>
  <dcterms:created xsi:type="dcterms:W3CDTF">2022-08-09T13:01:09Z</dcterms:created>
  <dcterms:modified xsi:type="dcterms:W3CDTF">2026-03-11T07:53:30Z</dcterms:modified>
</cp:coreProperties>
</file>