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57B79"/>
    <a:srgbClr val="669E40"/>
    <a:srgbClr val="E1BAB9"/>
    <a:srgbClr val="FAF4F4"/>
    <a:srgbClr val="ECD5D4"/>
    <a:srgbClr val="F6EAEA"/>
    <a:srgbClr val="EEEEEE"/>
    <a:srgbClr val="F2F2F2"/>
    <a:srgbClr val="ED6E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0" d="100"/>
          <a:sy n="100" d="100"/>
        </p:scale>
        <p:origin x="2118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15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4" Type="http://schemas.openxmlformats.org/officeDocument/2006/relationships/hyperlink" Target="https://napinf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3C85712-8B2B-4538-A92F-998EC8A0DA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518" y="2554666"/>
            <a:ext cx="6962775" cy="4267200"/>
          </a:xfrm>
          <a:prstGeom prst="rect">
            <a:avLst/>
          </a:prstGeom>
        </p:spPr>
      </p:pic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C8C75C-C814-4CE6-B61B-D0CC26D21C00}"/>
              </a:ext>
            </a:extLst>
          </p:cNvPr>
          <p:cNvSpPr txBox="1"/>
          <p:nvPr/>
        </p:nvSpPr>
        <p:spPr>
          <a:xfrm>
            <a:off x="368098" y="6322200"/>
            <a:ext cx="1441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latin typeface="+mj-lt"/>
              </a:rPr>
              <a:t>*не включая китайские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18603" y="794400"/>
            <a:ext cx="748611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НАПИ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проанализировало средние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цены на оригинальные запчасти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по страховой корзине для </a:t>
            </a:r>
            <a:r>
              <a:rPr lang="ru-RU" sz="1200" dirty="0" err="1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непремиальных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иномарок* от агрегаторов. </a:t>
            </a: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За год, с января 2025 года по январь 2026 года, цена выросла на одиннадцать позиций запчастей. Сильнее всего подорожали переднее крыло (+3,6%) и задняя правая дверь (+3,0%). Меньше всего средняя цена выросла на капот (+0,2%).</a:t>
            </a: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Подешевели за год пять позиций запчастей для непремиальных легковушек. Например, задний бампер снизился в цене на 1,7%, задняя фара – на 1,5%, передний бампер – на 1,0%.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71599" y="298747"/>
            <a:ext cx="72732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год подорожало 11 позиций запчастей для </a:t>
            </a:r>
            <a:r>
              <a:rPr lang="ru-RU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непремиальных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иномарок</a:t>
            </a:r>
          </a:p>
        </p:txBody>
      </p:sp>
    </p:spTree>
    <p:extLst>
      <p:ext uri="{BB962C8B-B14F-4D97-AF65-F5344CB8AC3E}">
        <p14:creationId xmlns:p14="http://schemas.microsoft.com/office/powerpoint/2010/main" val="838685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2898</TotalTime>
  <Words>109</Words>
  <Application>Microsoft Office PowerPoint</Application>
  <PresentationFormat>Экран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242</cp:revision>
  <cp:lastPrinted>2023-06-07T08:16:06Z</cp:lastPrinted>
  <dcterms:created xsi:type="dcterms:W3CDTF">2022-08-09T13:01:09Z</dcterms:created>
  <dcterms:modified xsi:type="dcterms:W3CDTF">2026-02-20T13:07:01Z</dcterms:modified>
</cp:coreProperties>
</file>