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4660"/>
  </p:normalViewPr>
  <p:slideViewPr>
    <p:cSldViewPr snapToGrid="0">
      <p:cViewPr>
        <p:scale>
          <a:sx n="100" d="100"/>
          <a:sy n="100" d="100"/>
        </p:scale>
        <p:origin x="11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3403987" y="142921"/>
            <a:ext cx="9074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седельным тягачом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SITRAK C7H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 2024 и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53" y="5619061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456045" y="664229"/>
            <a:ext cx="621158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/>
              <a:t>Маркетинговое агентство НАПИ сравнило стоимость владения седельным тягачом </a:t>
            </a:r>
            <a:r>
              <a:rPr lang="en-US" sz="1300" dirty="0"/>
              <a:t>SITRAK C7H MAX 4×2 ZZ4186V391HE </a:t>
            </a:r>
            <a:r>
              <a:rPr lang="ru-RU" sz="1300" dirty="0"/>
              <a:t> </a:t>
            </a:r>
            <a:r>
              <a:rPr lang="ru-RU" sz="1300" dirty="0">
                <a:solidFill>
                  <a:srgbClr val="000000"/>
                </a:solidFill>
              </a:rPr>
              <a:t>в 2024 и 2025 году. Расчет выполнен </a:t>
            </a:r>
            <a:r>
              <a:rPr lang="ru-RU" sz="1300" dirty="0"/>
              <a:t>с использованием </a:t>
            </a:r>
            <a:r>
              <a:rPr lang="ru-RU" sz="1300" dirty="0">
                <a:hlinkClick r:id="rId6"/>
              </a:rPr>
              <a:t>онлайн калькулятора</a:t>
            </a:r>
            <a:r>
              <a:rPr lang="en-US" sz="1300" dirty="0">
                <a:hlinkClick r:id="rId6"/>
              </a:rPr>
              <a:t> </a:t>
            </a:r>
            <a:r>
              <a:rPr lang="ru-RU" sz="1300" dirty="0">
                <a:hlinkClick r:id="rId6"/>
              </a:rPr>
              <a:t>стоимости владения </a:t>
            </a:r>
            <a:r>
              <a:rPr lang="en-US" sz="1300" dirty="0">
                <a:hlinkClick r:id="rId6"/>
              </a:rPr>
              <a:t>DV – TCO</a:t>
            </a:r>
            <a:r>
              <a:rPr lang="ru-RU" sz="1300" dirty="0">
                <a:hlinkClick r:id="rId6"/>
              </a:rPr>
              <a:t>.</a:t>
            </a:r>
            <a:endParaRPr lang="ru-RU" sz="1300" dirty="0"/>
          </a:p>
          <a:p>
            <a:pPr algn="just"/>
            <a:endParaRPr lang="ru-RU" sz="1300" dirty="0"/>
          </a:p>
          <a:p>
            <a:pPr algn="just"/>
            <a:r>
              <a:rPr lang="ru-RU" sz="1300" dirty="0"/>
              <a:t>Стоимость тягача в 2024 году составляла 8 876 136 рублей, в 2025 году стоимость автомобиля 2025 года выпуска составляла 7 831 000 рублей. </a:t>
            </a:r>
          </a:p>
          <a:p>
            <a:pPr algn="just"/>
            <a:endParaRPr lang="ru-RU" sz="1300" dirty="0"/>
          </a:p>
          <a:p>
            <a:pPr algn="just"/>
            <a:r>
              <a:rPr lang="ru-RU" sz="1300" dirty="0"/>
              <a:t>За год стоимость владения SITRAK C7H MAX 4×2 выросла на 6,8%. Стоимость владения тягачом за км выросла на 2,42 рубля. Год эксплуатации обходился собственнику на 482,6 тыс. рублей дороже, чем в 2024 году. Стоимость владения за три года выросла на 2,4 млн рублей. </a:t>
            </a:r>
          </a:p>
          <a:p>
            <a:pPr algn="just"/>
            <a:endParaRPr lang="ru-RU" sz="1300" dirty="0"/>
          </a:p>
          <a:p>
            <a:pPr algn="just"/>
            <a:r>
              <a:rPr lang="ru-RU" sz="1300" i="1" dirty="0"/>
              <a:t>Стоимость владения рассчитывается с учетом потери стоимости.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456045" y="6553622"/>
            <a:ext cx="1932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2">
                    <a:lumMod val="75000"/>
                  </a:schemeClr>
                </a:solidFill>
              </a:rPr>
              <a:t>#</a:t>
            </a:r>
            <a:r>
              <a:rPr lang="ru-RU" sz="1000" dirty="0" err="1">
                <a:solidFill>
                  <a:schemeClr val="bg2">
                    <a:lumMod val="75000"/>
                  </a:schemeClr>
                </a:solidFill>
              </a:rPr>
              <a:t>НАПИ_стоимость_владения</a:t>
            </a:r>
            <a:endParaRPr lang="ru-RU" sz="1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6464ECE-F4F2-4ABD-BB18-FCE6419041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7136" y="577220"/>
            <a:ext cx="10658475" cy="601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2282</TotalTime>
  <Words>139</Words>
  <Application>Microsoft Office PowerPoint</Application>
  <PresentationFormat>Широкоэкранный</PresentationFormat>
  <Paragraphs>12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233</cp:revision>
  <dcterms:created xsi:type="dcterms:W3CDTF">2025-02-12T06:29:35Z</dcterms:created>
  <dcterms:modified xsi:type="dcterms:W3CDTF">2026-02-06T09:04:52Z</dcterms:modified>
</cp:coreProperties>
</file>