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100"/>
    <a:srgbClr val="006A55"/>
    <a:srgbClr val="FF6400"/>
    <a:srgbClr val="00A383"/>
    <a:srgbClr val="C09200"/>
    <a:srgbClr val="A1C288"/>
    <a:srgbClr val="A47D00"/>
    <a:srgbClr val="56783C"/>
    <a:srgbClr val="DEA900"/>
    <a:srgbClr val="82A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6" autoAdjust="0"/>
    <p:restoredTop sz="94660"/>
  </p:normalViewPr>
  <p:slideViewPr>
    <p:cSldViewPr snapToGrid="0">
      <p:cViewPr>
        <p:scale>
          <a:sx n="100" d="100"/>
          <a:sy n="100" d="100"/>
        </p:scale>
        <p:origin x="112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tseny-na-avtomobili/tseny-na-poderzhannye-pritsepy-i-polu-pritsepy/" TargetMode="External"/><Relationship Id="rId4" Type="http://schemas.openxmlformats.org/officeDocument/2006/relationships/hyperlink" Target="https://napinfo.ru/services/tseny-na-avtomobili/dinamika-srednih-tsen-na-novye-pritsepy-i-polupritse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598E8B2-A331-4A24-8890-42EB1EC4C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755" y="2051303"/>
            <a:ext cx="7239000" cy="45624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E95F17-079F-40CF-96AC-3A8326E6DEDA}"/>
              </a:ext>
            </a:extLst>
          </p:cNvPr>
          <p:cNvSpPr txBox="1"/>
          <p:nvPr/>
        </p:nvSpPr>
        <p:spPr>
          <a:xfrm>
            <a:off x="1909120" y="290280"/>
            <a:ext cx="69205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новой прицепной техники вновь начала расти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5605" y="6231622"/>
            <a:ext cx="2144995" cy="382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__________________</a:t>
            </a:r>
            <a:br>
              <a:rPr lang="en-US" sz="900" dirty="0"/>
            </a:br>
            <a:r>
              <a:rPr lang="ru-RU" sz="900" dirty="0"/>
              <a:t>* не старше </a:t>
            </a:r>
            <a:r>
              <a:rPr lang="ru-RU" sz="900"/>
              <a:t>20 лет</a:t>
            </a:r>
            <a:endParaRPr lang="ru-RU" sz="9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660A61-6B97-4AF7-8DDC-FCD80F20F71B}"/>
              </a:ext>
            </a:extLst>
          </p:cNvPr>
          <p:cNvSpPr txBox="1"/>
          <p:nvPr/>
        </p:nvSpPr>
        <p:spPr>
          <a:xfrm>
            <a:off x="1375293" y="626378"/>
            <a:ext cx="7549924" cy="1418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Маркетинговое агентство </a:t>
            </a:r>
            <a:r>
              <a:rPr lang="ru-RU" sz="1100" dirty="0">
                <a:hlinkClick r:id="rId3"/>
              </a:rPr>
              <a:t>НАПИ</a:t>
            </a:r>
            <a:r>
              <a:rPr lang="ru-RU" sz="1100" dirty="0"/>
              <a:t> проанализировало динамику средних цен на новые и подержанные* прицепы и полуприцепы. За год, с января 2025 года по январь 2026 года, стоимость прицепов и полуприцепов снизилась. Так, средняя цена на </a:t>
            </a:r>
            <a:r>
              <a:rPr lang="ru-RU" sz="1100" dirty="0">
                <a:hlinkClick r:id="rId4"/>
              </a:rPr>
              <a:t>новые полуприцепы </a:t>
            </a:r>
            <a:r>
              <a:rPr lang="ru-RU" sz="1100" dirty="0"/>
              <a:t>снизилась на 16,8%, а на подержанные – на 27,6%. Средняя цена на новые прицепы сократилась на 17,0%, на подержанные – на 13,2%. </a:t>
            </a:r>
          </a:p>
          <a:p>
            <a:pPr algn="just">
              <a:lnSpc>
                <a:spcPts val="1400"/>
              </a:lnSpc>
              <a:spcAft>
                <a:spcPts val="600"/>
              </a:spcAft>
            </a:pPr>
            <a:r>
              <a:rPr lang="ru-RU" sz="1100" dirty="0"/>
              <a:t>Стоит отметить, что цены снижались с января по декабрь прошлого года. При этом в январе текущего года стоимость прицепной техники выросла, по сравнению с декабрем 2025 года подорожали новые полуприцепы (+2,8%) и прицепы (+5,5%), </a:t>
            </a:r>
            <a:r>
              <a:rPr lang="ru-RU" sz="1100" dirty="0">
                <a:hlinkClick r:id="rId5"/>
              </a:rPr>
              <a:t>подержанные прицепы</a:t>
            </a:r>
            <a:r>
              <a:rPr lang="ru-RU" sz="1100" dirty="0"/>
              <a:t> (+1,3%). Немного снизилась цена на подержанные полуприцепы (-1,6%). </a:t>
            </a:r>
          </a:p>
        </p:txBody>
      </p:sp>
    </p:spTree>
    <p:extLst>
      <p:ext uri="{BB962C8B-B14F-4D97-AF65-F5344CB8AC3E}">
        <p14:creationId xmlns:p14="http://schemas.microsoft.com/office/powerpoint/2010/main" val="579640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1439</TotalTime>
  <Words>136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131</cp:revision>
  <cp:lastPrinted>2025-03-03T09:49:14Z</cp:lastPrinted>
  <dcterms:created xsi:type="dcterms:W3CDTF">2022-08-09T13:01:09Z</dcterms:created>
  <dcterms:modified xsi:type="dcterms:W3CDTF">2026-02-03T09:38:00Z</dcterms:modified>
</cp:coreProperties>
</file>