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90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7" autoAdjust="0"/>
    <p:restoredTop sz="94660"/>
  </p:normalViewPr>
  <p:slideViewPr>
    <p:cSldViewPr snapToGrid="0">
      <p:cViewPr>
        <p:scale>
          <a:sx n="100" d="100"/>
          <a:sy n="100" d="100"/>
        </p:scale>
        <p:origin x="213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25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dilery/dilerskie-seti-avtobusov-v-rossi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66749" y="297952"/>
            <a:ext cx="7367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Сократилась доля дилеров китайских автобусов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0762" y="691965"/>
            <a:ext cx="7739951" cy="146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 обновило отчет по </a:t>
            </a:r>
            <a:r>
              <a:rPr lang="ru-RU" sz="1200" dirty="0">
                <a:latin typeface="+mj-lt"/>
                <a:hlinkClick r:id="rId4"/>
              </a:rPr>
              <a:t>дилерским и сервисным центрам автобусов</a:t>
            </a:r>
            <a:r>
              <a:rPr lang="ru-RU" sz="1200" dirty="0">
                <a:latin typeface="+mj-lt"/>
              </a:rPr>
              <a:t> в первом квартале 2026 года. За квартал количество авторизованных точек продаж выросло на 17 ед. и составило 232 ед. Количество авторизованных сервисных центров увеличилось на 10 ед. и составило 617 ед</a:t>
            </a:r>
            <a:r>
              <a:rPr lang="ru-RU" sz="1200">
                <a:latin typeface="+mj-lt"/>
              </a:rPr>
              <a:t>. </a:t>
            </a:r>
            <a:endParaRPr lang="ru-RU" sz="1200" dirty="0">
              <a:latin typeface="+mj-lt"/>
            </a:endParaRPr>
          </a:p>
          <a:p>
            <a:pPr>
              <a:lnSpc>
                <a:spcPts val="16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Продажей китайских автобусов в первом квартале текущего года занимается 35,3% дилеров, что на 3,3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 меньше, чем в четвертом </a:t>
            </a:r>
            <a:r>
              <a:rPr lang="ru-RU" sz="1200">
                <a:latin typeface="+mj-lt"/>
              </a:rPr>
              <a:t>квартале 2025 </a:t>
            </a:r>
            <a:r>
              <a:rPr lang="ru-RU" sz="1200" dirty="0">
                <a:latin typeface="+mj-lt"/>
              </a:rPr>
              <a:t>года. Обслуживанием китайских автобусов занимается 19,9% авторизованных СТО, их доля сократилась на 0,4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2344203" y="5024562"/>
            <a:ext cx="947695" cy="6926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НАПИ_автобусы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НАПИ_дилеры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МАХ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B398777-9080-4B1A-9A9C-C34DAAD485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4062" y="2214108"/>
            <a:ext cx="6029325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569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1124</TotalTime>
  <Words>109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123</cp:revision>
  <cp:lastPrinted>2025-02-05T07:34:15Z</cp:lastPrinted>
  <dcterms:created xsi:type="dcterms:W3CDTF">2022-08-09T13:01:09Z</dcterms:created>
  <dcterms:modified xsi:type="dcterms:W3CDTF">2026-02-26T08:41:15Z</dcterms:modified>
</cp:coreProperties>
</file>