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9"/>
    <a:srgbClr val="FFE48F"/>
    <a:srgbClr val="FFDA65"/>
    <a:srgbClr val="FFCD2F"/>
    <a:srgbClr val="EEB500"/>
    <a:srgbClr val="C89800"/>
    <a:srgbClr val="9E7800"/>
    <a:srgbClr val="705500"/>
    <a:srgbClr val="B0CEEA"/>
    <a:srgbClr val="70A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4660"/>
  </p:normalViewPr>
  <p:slideViewPr>
    <p:cSldViewPr snapToGrid="0">
      <p:cViewPr>
        <p:scale>
          <a:sx n="106" d="100"/>
          <a:sy n="106" d="100"/>
        </p:scale>
        <p:origin x="140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4576" y="286509"/>
            <a:ext cx="70591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прицепной техники насчитывается в федеральных округах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52894D-0B37-42B8-92C0-E0E298EB4F59}"/>
              </a:ext>
            </a:extLst>
          </p:cNvPr>
          <p:cNvSpPr txBox="1"/>
          <p:nvPr/>
        </p:nvSpPr>
        <p:spPr>
          <a:xfrm>
            <a:off x="1456858" y="637202"/>
            <a:ext cx="763461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в парке прицепов и полуприцепов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на 01.01.2026 года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насчитывается 1,1 млн единиц техники</a:t>
            </a:r>
            <a:r>
              <a:rPr lang="ru-RU" sz="1200">
                <a:latin typeface="+mj-lt"/>
                <a:cs typeface="Arial" panose="020B0604020202020204" pitchFamily="34" charset="0"/>
              </a:rPr>
              <a:t>. 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Больше всего техники расположено в Центральном (282,8 тыс. ед.) федеральном округе, на его долю приходится больше четверти парка прицепов и полуприцепов страны. Почти 20% парка эксплуатируется в Приволжском федеральном округе (205,1 тыс. ед.). Около 10-11%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3"/>
              </a:rPr>
              <a:t>парка прицепной техники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находится в Южном (123,8 тыс. ед.), Северо-Западном (115,7 тыс. ед.), Сибирском (112,5 тыс. ед.) и Уральском (108,7 тыс. ед.) федеральных округах</a:t>
            </a:r>
            <a:r>
              <a:rPr lang="ru-RU" sz="1200">
                <a:latin typeface="+mj-lt"/>
                <a:cs typeface="Arial" panose="020B0604020202020204" pitchFamily="34" charset="0"/>
              </a:rPr>
              <a:t>. 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В два раза меньше прицепов и полуприцепов зафиксировано в Северо-Кавказском федеральном округе (54,1 тыс. ед.), на долю округа приходится 5,1% парка техники. Еще 51,1 тыс. ед. техники расположено в Дальневосточном федеральном округе, на него приходится 4,9% парка.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2514598" y="4557078"/>
            <a:ext cx="1928733" cy="75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НАПИ_прицепы_полуприцепы</a:t>
            </a:r>
            <a:endParaRPr lang="ru-RU" sz="1000" dirty="0"/>
          </a:p>
          <a:p>
            <a:pPr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НАПИ_парк_техники</a:t>
            </a:r>
            <a:endParaRPr lang="ru-RU" sz="1000" dirty="0"/>
          </a:p>
          <a:p>
            <a:pPr>
              <a:spcAft>
                <a:spcPts val="800"/>
              </a:spcAft>
            </a:pPr>
            <a:r>
              <a:rPr lang="ru-RU" sz="1000" dirty="0"/>
              <a:t>МАХ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C56D02-1B08-4BBB-8534-8551972B3A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722" y="2647507"/>
            <a:ext cx="7217867" cy="4029896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67935BDB-0230-4B4A-82AF-BDC6B51078C7}"/>
              </a:ext>
            </a:extLst>
          </p:cNvPr>
          <p:cNvSpPr txBox="1"/>
          <p:nvPr/>
        </p:nvSpPr>
        <p:spPr>
          <a:xfrm>
            <a:off x="4167962" y="6571491"/>
            <a:ext cx="4334450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7F615BF3-1175-488E-B57D-D7920869FDD1}"/>
              </a:ext>
            </a:extLst>
          </p:cNvPr>
          <p:cNvSpPr/>
          <p:nvPr/>
        </p:nvSpPr>
        <p:spPr>
          <a:xfrm>
            <a:off x="1541722" y="2545417"/>
            <a:ext cx="7442789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Парк прицепов-полуприцепов на 01.01.2026</a:t>
            </a:r>
          </a:p>
        </p:txBody>
      </p:sp>
    </p:spTree>
    <p:extLst>
      <p:ext uri="{BB962C8B-B14F-4D97-AF65-F5344CB8AC3E}">
        <p14:creationId xmlns:p14="http://schemas.microsoft.com/office/powerpoint/2010/main" val="164850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182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86</cp:revision>
  <dcterms:created xsi:type="dcterms:W3CDTF">2022-08-09T13:01:09Z</dcterms:created>
  <dcterms:modified xsi:type="dcterms:W3CDTF">2026-02-19T07:47:33Z</dcterms:modified>
</cp:coreProperties>
</file>