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11"/>
    <a:srgbClr val="CC3300"/>
    <a:srgbClr val="EB701D"/>
    <a:srgbClr val="FF9966"/>
    <a:srgbClr val="FF6600"/>
    <a:srgbClr val="3FC585"/>
    <a:srgbClr val="4BC98D"/>
    <a:srgbClr val="9EE2C2"/>
    <a:srgbClr val="00F67B"/>
    <a:srgbClr val="AFF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38" autoAdjust="0"/>
    <p:restoredTop sz="94660"/>
  </p:normalViewPr>
  <p:slideViewPr>
    <p:cSldViewPr snapToGrid="0">
      <p:cViewPr>
        <p:scale>
          <a:sx n="106" d="100"/>
          <a:sy n="106" d="100"/>
        </p:scale>
        <p:origin x="96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napinfo.ru/services/tseny-na-avtomobili/tseny-na-poderzhannye-gruzovye-avtomobili/" TargetMode="External"/><Relationship Id="rId4" Type="http://schemas.openxmlformats.org/officeDocument/2006/relationships/hyperlink" Target="https://napinfo.ru/services/tseny-na-avtomobili/tseny-na-novye-gruzovye-avtomobil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AE977B9-75F6-41F6-8D30-F69BC5C037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136" y="2408822"/>
            <a:ext cx="7496175" cy="40195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440612" y="758855"/>
            <a:ext cx="7430098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 проанализировало динамику средних цен на новые и подержанные* седельные тягачи. </a:t>
            </a:r>
          </a:p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</a:rPr>
              <a:t>В январе 2026 года снизились  </a:t>
            </a:r>
            <a:r>
              <a:rPr lang="ru-RU" sz="1200" dirty="0">
                <a:latin typeface="+mj-lt"/>
                <a:hlinkClick r:id="rId4"/>
              </a:rPr>
              <a:t>цены на  новые тягачи</a:t>
            </a:r>
            <a:r>
              <a:rPr lang="ru-RU" sz="1200" dirty="0">
                <a:latin typeface="+mj-lt"/>
              </a:rPr>
              <a:t>, стоимость техники составила 9,2 млн рублей (-7%). Значительнее сократилась средняя </a:t>
            </a:r>
            <a:r>
              <a:rPr lang="ru-RU" sz="1200" dirty="0">
                <a:latin typeface="+mj-lt"/>
                <a:hlinkClick r:id="rId5"/>
              </a:rPr>
              <a:t>цена на подержанную технику</a:t>
            </a:r>
            <a:r>
              <a:rPr lang="ru-RU" sz="1200" dirty="0">
                <a:latin typeface="+mj-lt"/>
              </a:rPr>
              <a:t>, стоимость тягача снизилась до 4,3 млн рублей (-22,7%). </a:t>
            </a:r>
          </a:p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</a:rPr>
              <a:t>За четыре года, с января 2022 года (до ухода брендов недружественных </a:t>
            </a:r>
            <a:r>
              <a:rPr lang="ru-RU" sz="1200">
                <a:latin typeface="+mj-lt"/>
              </a:rPr>
              <a:t>стран) </a:t>
            </a:r>
            <a:r>
              <a:rPr lang="ru-RU" sz="1200" dirty="0">
                <a:latin typeface="+mj-lt"/>
              </a:rPr>
              <a:t>по январь 2026 года, новые седельные тягачи в среднем подорожали на 32,7%, подержанные – на 40,6%.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2E5385-4CEF-41B5-82F0-7BBD4F354625}"/>
              </a:ext>
            </a:extLst>
          </p:cNvPr>
          <p:cNvSpPr txBox="1"/>
          <p:nvPr/>
        </p:nvSpPr>
        <p:spPr>
          <a:xfrm>
            <a:off x="1440612" y="309217"/>
            <a:ext cx="72938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Седельные тягачи подешевели в янвре 2026 года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50C106C-E43C-435F-A168-CE177E0F2D59}"/>
              </a:ext>
            </a:extLst>
          </p:cNvPr>
          <p:cNvSpPr txBox="1"/>
          <p:nvPr/>
        </p:nvSpPr>
        <p:spPr>
          <a:xfrm>
            <a:off x="719364" y="5868313"/>
            <a:ext cx="1263289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00" i="1" dirty="0">
                <a:latin typeface="+mj-lt"/>
              </a:rPr>
              <a:t>*не старше 20 лет</a:t>
            </a:r>
            <a:endParaRPr lang="ru-RU" sz="900" i="1" dirty="0"/>
          </a:p>
        </p:txBody>
      </p:sp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1215</TotalTime>
  <Words>98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156</cp:revision>
  <cp:lastPrinted>2025-03-10T08:02:55Z</cp:lastPrinted>
  <dcterms:created xsi:type="dcterms:W3CDTF">2022-08-09T13:01:09Z</dcterms:created>
  <dcterms:modified xsi:type="dcterms:W3CDTF">2026-02-05T12:45:19Z</dcterms:modified>
</cp:coreProperties>
</file>