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BE0"/>
    <a:srgbClr val="C09200"/>
    <a:srgbClr val="FAF0F0"/>
    <a:srgbClr val="F2B800"/>
    <a:srgbClr val="969600"/>
    <a:srgbClr val="333399"/>
    <a:srgbClr val="6600CC"/>
    <a:srgbClr val="047F82"/>
    <a:srgbClr val="05B3B7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97" autoAdjust="0"/>
    <p:restoredTop sz="94660"/>
  </p:normalViewPr>
  <p:slideViewPr>
    <p:cSldViewPr snapToGrid="0">
      <p:cViewPr>
        <p:scale>
          <a:sx n="100" d="100"/>
          <a:sy n="100" d="100"/>
        </p:scale>
        <p:origin x="209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sroki-vladeniy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85A2D59-B258-483C-8AFF-0DD8EA6E8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2025" y="793295"/>
            <a:ext cx="4371975" cy="5686425"/>
          </a:xfrm>
          <a:prstGeom prst="rect">
            <a:avLst/>
          </a:prstGeom>
        </p:spPr>
      </p:pic>
      <p:sp>
        <p:nvSpPr>
          <p:cNvPr id="2" name="Заголовок 2"/>
          <p:cNvSpPr txBox="1">
            <a:spLocks/>
          </p:cNvSpPr>
          <p:nvPr/>
        </p:nvSpPr>
        <p:spPr>
          <a:xfrm>
            <a:off x="1916042" y="226614"/>
            <a:ext cx="7012423" cy="4307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8964" y="793295"/>
            <a:ext cx="4334402" cy="563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/>
              <a:t>Маркетинговое агентство </a:t>
            </a:r>
            <a:r>
              <a:rPr lang="ru-RU" sz="1200" dirty="0">
                <a:hlinkClick r:id="rId3"/>
              </a:rPr>
              <a:t>НАПИ</a:t>
            </a:r>
            <a:r>
              <a:rPr lang="ru-RU" sz="1200" dirty="0"/>
              <a:t> проанализировало средние сроки первого владения новыми легковыми автомобилями в 2024-2025 годах у частных владельцев</a:t>
            </a:r>
            <a:r>
              <a:rPr lang="ru-RU" sz="1200"/>
              <a:t>. </a:t>
            </a:r>
            <a:endParaRPr lang="ru-RU" sz="1200" dirty="0"/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1200" dirty="0"/>
              <a:t>В 2025 году выросли </a:t>
            </a:r>
            <a:r>
              <a:rPr lang="ru-RU" sz="1200" dirty="0">
                <a:hlinkClick r:id="rId4"/>
              </a:rPr>
              <a:t>сроки первого владения </a:t>
            </a:r>
            <a:r>
              <a:rPr lang="ru-RU" sz="1200" dirty="0"/>
              <a:t>легковыми автомобилями большинства марок. Дольше всего в 2025 году частные владельцы эксплуатировали легковые автомобили американских марок – 108 мес. (+8 мес. по сравнению с 2024 годом) и британских марок – 93 мес. (+5 мес.). Более 80 мес. составил срок первого владения французскими (+8 мес.), чешскими (+8 мес.), японскими (+8 мес.), немецкими (+7 мес.) и шведскими (+5 мес.) марками. Наибольший рост сроков первого владения показали автомобили корейских марок (+9 мес.), достигнув 79 </a:t>
            </a:r>
            <a:r>
              <a:rPr lang="ru-RU" sz="1200"/>
              <a:t>мес.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1200"/>
              <a:t>При </a:t>
            </a:r>
            <a:r>
              <a:rPr lang="ru-RU" sz="1200" dirty="0"/>
              <a:t>этом снизились сроки владения автомобилями итальянских (-1 мес.), российских (-1 мес.) и китайских (-3 мес.) марок, в 2025 году они были значительно короче, чем у </a:t>
            </a:r>
            <a:r>
              <a:rPr lang="ru-RU" sz="1200"/>
              <a:t>других марок. </a:t>
            </a:r>
            <a:r>
              <a:rPr lang="ru-RU" sz="1200" dirty="0"/>
              <a:t>Сроки первого владения составляли по 58 месяцев у автомобилей итальянских и российских марок и только 32 месяца у автомобилей китайских марок.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6108CD-F6AD-46CC-AB1C-CA9C1EFF6451}"/>
              </a:ext>
            </a:extLst>
          </p:cNvPr>
          <p:cNvSpPr txBox="1"/>
          <p:nvPr/>
        </p:nvSpPr>
        <p:spPr>
          <a:xfrm>
            <a:off x="1428964" y="257341"/>
            <a:ext cx="76343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сколько выросли сроки владения легковыми авто за год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-1983596" y="4571022"/>
            <a:ext cx="1793922" cy="524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НАПИ_легковые_авто</a:t>
            </a:r>
            <a:endParaRPr lang="ru-RU" sz="1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НАПИ_сроки_владения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2831947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2597</TotalTime>
  <Words>200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336</cp:revision>
  <cp:lastPrinted>2026-02-04T08:34:26Z</cp:lastPrinted>
  <dcterms:created xsi:type="dcterms:W3CDTF">2022-08-09T13:01:09Z</dcterms:created>
  <dcterms:modified xsi:type="dcterms:W3CDTF">2026-02-11T08:01:02Z</dcterms:modified>
</cp:coreProperties>
</file>