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179B2"/>
    <a:srgbClr val="924481"/>
    <a:srgbClr val="C343CD"/>
    <a:srgbClr val="C787B9"/>
    <a:srgbClr val="DAB0D1"/>
    <a:srgbClr val="B45CA1"/>
    <a:srgbClr val="EAF4E4"/>
    <a:srgbClr val="6DA945"/>
    <a:srgbClr val="6B6B6B"/>
    <a:srgbClr val="4B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36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7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ostatochnaya-stoimost-na-avtomobili-i-spetsialnuyu-tehniku/ostatochnaya-stoimost-pritsepov-i-polupritsepov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1371877" y="711310"/>
            <a:ext cx="7479214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t">
              <a:spcAft>
                <a:spcPts val="1200"/>
              </a:spcAft>
            </a:pPr>
            <a:r>
              <a:rPr lang="ru-RU" sz="1100" dirty="0">
                <a:latin typeface="+mj-lt"/>
                <a:cs typeface="Arial" panose="020B0604020202020204" pitchFamily="34" charset="0"/>
              </a:rPr>
              <a:t>Маркетинговое агентство </a:t>
            </a:r>
            <a:r>
              <a:rPr lang="ru-RU" sz="1100" dirty="0">
                <a:latin typeface="+mj-lt"/>
                <a:cs typeface="Arial" panose="020B0604020202020204" pitchFamily="34" charset="0"/>
                <a:hlinkClick r:id="rId2"/>
              </a:rPr>
              <a:t>НАПИ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 обновило отчет «</a:t>
            </a:r>
            <a:r>
              <a:rPr lang="ru-RU" sz="1100" dirty="0">
                <a:latin typeface="+mj-lt"/>
                <a:cs typeface="Arial" panose="020B0604020202020204" pitchFamily="34" charset="0"/>
                <a:hlinkClick r:id="rId3"/>
              </a:rPr>
              <a:t>Остаточная стоимость самосвальных прицепов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» по итогам 4 квартала 2025 года. Среди представленных на графике пятилетних и десятилетних самосвальных прицепов дороже всего в прошлом квартале можно было продать</a:t>
            </a:r>
            <a:r>
              <a:rPr lang="en-US" sz="1100" dirty="0">
                <a:latin typeface="+mj-lt"/>
                <a:cs typeface="Arial" panose="020B0604020202020204" pitchFamily="34" charset="0"/>
              </a:rPr>
              <a:t> 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прицеп </a:t>
            </a:r>
            <a:r>
              <a:rPr lang="en-US" sz="1100" dirty="0">
                <a:latin typeface="+mj-lt"/>
                <a:cs typeface="Arial" panose="020B0604020202020204" pitchFamily="34" charset="0"/>
              </a:rPr>
              <a:t>MEGA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, средняя цена которого составляла 2,7 млн руб. и 1,9 млн руб.</a:t>
            </a:r>
            <a:r>
              <a:rPr lang="ru-RU" sz="1100" dirty="0">
                <a:latin typeface="+mj-lt"/>
              </a:rPr>
              <a:t> соответственно</a:t>
            </a:r>
            <a:r>
              <a:rPr lang="ru-RU" sz="1100">
                <a:latin typeface="+mj-lt"/>
                <a:cs typeface="Arial" panose="020B0604020202020204" pitchFamily="34" charset="0"/>
              </a:rPr>
              <a:t>. </a:t>
            </a:r>
          </a:p>
          <a:p>
            <a:pPr algn="just" fontAlgn="t">
              <a:spcAft>
                <a:spcPts val="1200"/>
              </a:spcAft>
            </a:pPr>
            <a:r>
              <a:rPr lang="ru-RU" sz="1100">
                <a:latin typeface="+mj-lt"/>
              </a:rPr>
              <a:t>Лидером по сохранности остаточной стоимости по отношению к цене нового самосвального прицепа через </a:t>
            </a:r>
            <a:r>
              <a:rPr lang="en-US" sz="1100">
                <a:latin typeface="+mj-lt"/>
              </a:rPr>
              <a:t>5</a:t>
            </a:r>
            <a:r>
              <a:rPr lang="ru-RU" sz="1100">
                <a:latin typeface="+mj-lt"/>
              </a:rPr>
              <a:t> лет эксплуатации стал прицеп</a:t>
            </a:r>
            <a:r>
              <a:rPr lang="en-US" sz="1100">
                <a:latin typeface="+mj-lt"/>
              </a:rPr>
              <a:t> </a:t>
            </a:r>
            <a:r>
              <a:rPr lang="ru-RU" sz="1100">
                <a:latin typeface="+mj-lt"/>
              </a:rPr>
              <a:t>«ПЛАНЕТА»</a:t>
            </a:r>
            <a:r>
              <a:rPr lang="en-US" sz="1100">
                <a:latin typeface="+mj-lt"/>
              </a:rPr>
              <a:t>. </a:t>
            </a:r>
            <a:r>
              <a:rPr lang="ru-RU" sz="1100">
                <a:latin typeface="+mj-lt"/>
              </a:rPr>
              <a:t>Продав пятилетний прицеп, владелец мог приобрести новый прицеп</a:t>
            </a:r>
            <a:r>
              <a:rPr lang="en-US" sz="1100">
                <a:latin typeface="+mj-lt"/>
              </a:rPr>
              <a:t> </a:t>
            </a:r>
            <a:r>
              <a:rPr lang="ru-RU" sz="1100">
                <a:latin typeface="+mj-lt"/>
              </a:rPr>
              <a:t>«ПЛАНЕТА», доплатив 33,8% от его цены в 4 квартале прошлого года. Через 10 лет эксплуатации лучшим по сохранности остаточной стоимости по отношению к цене нового прицепа стал «НЕФАЗ». Продав десятилетний прицеп, владелец мог приобрести новый «НЕФАЗ», доплатив 61% от его цены в прошлом квартале. </a:t>
            </a:r>
            <a:endParaRPr lang="ru-RU" sz="1100" dirty="0">
              <a:latin typeface="+mj-lt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28621" y="312003"/>
            <a:ext cx="569639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теряют в цене самосвальные прицепы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-2333002" y="2668737"/>
            <a:ext cx="156164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800"/>
              </a:spcAft>
            </a:pPr>
            <a:r>
              <a:rPr lang="ru-RU" sz="8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ru-RU" sz="8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НАПИ_прицепы_полуприцепы</a:t>
            </a:r>
            <a:br>
              <a:rPr lang="ru-RU" sz="8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800" dirty="0">
                <a:latin typeface="+mj-lt"/>
              </a:rPr>
              <a:t>#</a:t>
            </a:r>
            <a:r>
              <a:rPr lang="ru-RU" sz="800" dirty="0" err="1">
                <a:latin typeface="+mj-lt"/>
              </a:rPr>
              <a:t>НАПИ_остаточная_стоимость</a:t>
            </a:r>
            <a:endParaRPr lang="ru-RU" sz="800" dirty="0">
              <a:latin typeface="+mj-lt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E42B6CE-1219-432B-B28F-242B519174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91330" y="2541778"/>
            <a:ext cx="7562850" cy="427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9440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1862</TotalTime>
  <Words>158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207</cp:revision>
  <cp:lastPrinted>2025-07-28T08:48:26Z</cp:lastPrinted>
  <dcterms:created xsi:type="dcterms:W3CDTF">2022-08-09T13:01:09Z</dcterms:created>
  <dcterms:modified xsi:type="dcterms:W3CDTF">2026-02-17T08:35:30Z</dcterms:modified>
</cp:coreProperties>
</file>