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9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565"/>
    <a:srgbClr val="FF8585"/>
    <a:srgbClr val="F45A5A"/>
    <a:srgbClr val="C55A11"/>
    <a:srgbClr val="F8CBAD"/>
    <a:srgbClr val="62983E"/>
    <a:srgbClr val="C0DDAD"/>
    <a:srgbClr val="B2D69A"/>
    <a:srgbClr val="91C46E"/>
    <a:srgbClr val="73B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96" autoAdjust="0"/>
    <p:restoredTop sz="94660"/>
  </p:normalViewPr>
  <p:slideViewPr>
    <p:cSldViewPr snapToGrid="0">
      <p:cViewPr>
        <p:scale>
          <a:sx n="100" d="100"/>
          <a:sy n="100" d="100"/>
        </p:scale>
        <p:origin x="9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946090" y="5661438"/>
            <a:ext cx="390263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00174" y="981118"/>
            <a:ext cx="7448551" cy="3695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 проанализировало изменение доли китайских грузовиков на рынке новой и подержанной техники по сегментам. За январь-декабрь 2025 года доля новой китайской техники сократилась на 17,1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45,5%, доля подержанной подросла на 5,7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16,6</a:t>
            </a:r>
            <a:r>
              <a:rPr lang="ru-RU" sz="1200">
                <a:latin typeface="+mj-lt"/>
              </a:rPr>
              <a:t>%. 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В структуре продаж новых грузовиков доля китайской техники сократилась во всех сегментах. Значительнее доля снизилась в сегментах самосвалов (-22,5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седельных тягачей (-13,2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строительной техники (-14,6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 Несмотря на сокращение, в 2025 году на китайскую технику приходилось более половины </a:t>
            </a:r>
            <a:r>
              <a:rPr lang="ru-RU" sz="1200" dirty="0">
                <a:latin typeface="+mj-lt"/>
                <a:hlinkClick r:id="rId4"/>
              </a:rPr>
              <a:t>продаж новых грузовиков </a:t>
            </a:r>
            <a:r>
              <a:rPr lang="ru-RU" sz="1200" dirty="0">
                <a:latin typeface="+mj-lt"/>
              </a:rPr>
              <a:t>в сегментах седельных тягачей (62,5%), строительной техники (58,5%), самосвалов (54,7%) и фургонов (50,8</a:t>
            </a:r>
            <a:r>
              <a:rPr lang="ru-RU" sz="1200">
                <a:latin typeface="+mj-lt"/>
              </a:rPr>
              <a:t>%). 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Доля китайских грузовиков в продажах подержанной техники выросла во всех сегментах. В сегменте седельных тягачей доля китайской техники увеличилась на 10,4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., в сегменте строительной техники – на 8,7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., самосвалов – на 4,8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В прошлом году доля китайских грузовиков была наибольшей в сегментах подержанной строительной техники (24,0%) и самосвалов (32,2%).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00175" y="272674"/>
            <a:ext cx="7606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подержанных китайских грузовиков выросла во всех сегментах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D2671A-8C13-404B-9B2F-98EB2ED80D37}"/>
              </a:ext>
            </a:extLst>
          </p:cNvPr>
          <p:cNvSpPr txBox="1"/>
          <p:nvPr/>
        </p:nvSpPr>
        <p:spPr>
          <a:xfrm>
            <a:off x="876300" y="4931091"/>
            <a:ext cx="2323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/>
              <a:t>___________________</a:t>
            </a:r>
            <a:br>
              <a:rPr lang="ru-RU" sz="900"/>
            </a:br>
            <a:r>
              <a:rPr lang="ru-RU" sz="900" i="1"/>
              <a:t>* </a:t>
            </a:r>
            <a:r>
              <a:rPr lang="ru-RU" sz="900" i="1" dirty="0"/>
              <a:t>автомобили с полной массой свыше 6 т.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2521010" y="3186626"/>
            <a:ext cx="1309974" cy="4847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НАПИ_грузовые_авто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НАПИ_продажи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651402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946091" y="6555055"/>
            <a:ext cx="390263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4EC3A3-5CE6-4F8B-9157-878D1476A91F}"/>
              </a:ext>
            </a:extLst>
          </p:cNvPr>
          <p:cNvSpPr txBox="1"/>
          <p:nvPr/>
        </p:nvSpPr>
        <p:spPr>
          <a:xfrm>
            <a:off x="1400175" y="272674"/>
            <a:ext cx="7606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подержанных китайских грузовиков выросла во всех сегментах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E064550-44E5-4A6F-B9B2-D9A23B93CB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6" y="801955"/>
            <a:ext cx="8077200" cy="575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464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1790</TotalTime>
  <Words>245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242</cp:revision>
  <cp:lastPrinted>2025-02-13T07:23:18Z</cp:lastPrinted>
  <dcterms:created xsi:type="dcterms:W3CDTF">2022-08-09T13:01:09Z</dcterms:created>
  <dcterms:modified xsi:type="dcterms:W3CDTF">2026-02-09T10:24:03Z</dcterms:modified>
</cp:coreProperties>
</file>