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4AF"/>
    <a:srgbClr val="FFDE9B"/>
    <a:srgbClr val="FFCC66"/>
    <a:srgbClr val="BACAE4"/>
    <a:srgbClr val="84B4E0"/>
    <a:srgbClr val="00CCC7"/>
    <a:srgbClr val="81FFFF"/>
    <a:srgbClr val="00FFFA"/>
    <a:srgbClr val="66FFFF"/>
    <a:srgbClr val="8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 snapToGrid="0">
      <p:cViewPr>
        <p:scale>
          <a:sx n="100" d="100"/>
          <a:sy n="100" d="100"/>
        </p:scale>
        <p:origin x="1170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947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park-taksi-v-rossi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75913" y="320660"/>
            <a:ext cx="76083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Более 40% парка такси Москвы – автомобили до 3 лет</a:t>
            </a: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389445" y="700676"/>
            <a:ext cx="7581248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200" dirty="0"/>
              <a:t>По данным маркетингового агентства </a:t>
            </a:r>
            <a:r>
              <a:rPr lang="ru-RU" sz="1200" dirty="0">
                <a:hlinkClick r:id="rId3"/>
              </a:rPr>
              <a:t>НАПИ</a:t>
            </a:r>
            <a:r>
              <a:rPr lang="ru-RU" sz="1200" dirty="0"/>
              <a:t>, на 01.0</a:t>
            </a:r>
            <a:r>
              <a:rPr lang="en-US" sz="1200" dirty="0"/>
              <a:t>1</a:t>
            </a:r>
            <a:r>
              <a:rPr lang="ru-RU" sz="1200" dirty="0"/>
              <a:t>.202</a:t>
            </a:r>
            <a:r>
              <a:rPr lang="en-US" sz="1200" dirty="0"/>
              <a:t>6</a:t>
            </a:r>
            <a:r>
              <a:rPr lang="ru-RU" sz="1200" dirty="0"/>
              <a:t> парк такси в Москве состоит из 89,5 тыс. легковых автомобилей с действующим разрешением</a:t>
            </a:r>
            <a:r>
              <a:rPr lang="ru-RU" sz="1200"/>
              <a:t>. </a:t>
            </a:r>
            <a:endParaRPr lang="ru-RU" sz="1200" dirty="0"/>
          </a:p>
          <a:p>
            <a:pPr>
              <a:spcAft>
                <a:spcPts val="1200"/>
              </a:spcAft>
            </a:pPr>
            <a:r>
              <a:rPr lang="ru-RU" sz="1200" dirty="0"/>
              <a:t>Самыми популярными моделями в парке являются KIA (16,1%), HYUNDAI (11,2%), </a:t>
            </a:r>
            <a:r>
              <a:rPr lang="en-US" sz="1200" dirty="0"/>
              <a:t>CHERY </a:t>
            </a:r>
            <a:r>
              <a:rPr lang="ru-RU" sz="1200" dirty="0"/>
              <a:t>(10,7</a:t>
            </a:r>
            <a:r>
              <a:rPr lang="en-US" sz="1200" dirty="0"/>
              <a:t>%)</a:t>
            </a:r>
            <a:r>
              <a:rPr lang="ru-RU" sz="1200" dirty="0"/>
              <a:t>. Также в ТОП-10 вошли европейские марки </a:t>
            </a:r>
            <a:r>
              <a:rPr lang="en-US" sz="1200" dirty="0"/>
              <a:t>VOLKSWAGEN</a:t>
            </a:r>
            <a:r>
              <a:rPr lang="ru-RU" sz="1200" dirty="0"/>
              <a:t> и </a:t>
            </a:r>
            <a:r>
              <a:rPr lang="en-US" sz="1200" dirty="0"/>
              <a:t>SKODA</a:t>
            </a:r>
            <a:r>
              <a:rPr lang="ru-RU" sz="1200" dirty="0"/>
              <a:t>, китайские </a:t>
            </a:r>
            <a:r>
              <a:rPr lang="en-US" sz="1200" dirty="0"/>
              <a:t>HAVAL</a:t>
            </a:r>
            <a:r>
              <a:rPr lang="ru-RU" sz="1200" dirty="0"/>
              <a:t>, </a:t>
            </a:r>
            <a:r>
              <a:rPr lang="en-US" sz="1200" dirty="0"/>
              <a:t>GEELY</a:t>
            </a:r>
            <a:r>
              <a:rPr lang="ru-RU" sz="1200" dirty="0"/>
              <a:t> и </a:t>
            </a:r>
            <a:r>
              <a:rPr lang="en-US" sz="1200" dirty="0"/>
              <a:t>BAIC</a:t>
            </a:r>
            <a:r>
              <a:rPr lang="ru-RU" sz="1200" dirty="0"/>
              <a:t>, а также белорусский </a:t>
            </a:r>
            <a:r>
              <a:rPr lang="en-US" sz="1200" dirty="0"/>
              <a:t>BELGEE</a:t>
            </a:r>
            <a:r>
              <a:rPr lang="ru-RU" sz="1200" dirty="0"/>
              <a:t> и российский «</a:t>
            </a:r>
            <a:r>
              <a:rPr lang="ru-RU" sz="1200" dirty="0">
                <a:solidFill>
                  <a:schemeClr val="dk1"/>
                </a:solidFill>
              </a:rPr>
              <a:t>МОСКВИЧ».</a:t>
            </a:r>
            <a:r>
              <a:rPr lang="ru-RU" sz="1200" dirty="0"/>
              <a:t> Десятка лидеров занимает 82,5% московского </a:t>
            </a:r>
            <a:r>
              <a:rPr lang="ru-RU" sz="1200" dirty="0">
                <a:hlinkClick r:id="rId4"/>
              </a:rPr>
              <a:t>парка такси</a:t>
            </a:r>
            <a:r>
              <a:rPr lang="ru-RU" sz="1200"/>
              <a:t>. </a:t>
            </a:r>
            <a:endParaRPr lang="ru-RU" sz="1200" dirty="0"/>
          </a:p>
          <a:p>
            <a:pPr>
              <a:spcAft>
                <a:spcPts val="1200"/>
              </a:spcAft>
            </a:pPr>
            <a:r>
              <a:rPr lang="ru-RU" sz="1200" dirty="0"/>
              <a:t>Стоит отметить, что в парке преобладают автомобили возрастом до 3 </a:t>
            </a:r>
            <a:r>
              <a:rPr lang="ru-RU" sz="1200"/>
              <a:t>лет включительно </a:t>
            </a:r>
            <a:r>
              <a:rPr lang="ru-RU" sz="1200" dirty="0"/>
              <a:t>– 42,5% или 38 тыс. ед. Машины возрастом 4-6 лет составляют 29,2% парка или 26,1 тыс. ед., 7-10 лет – 20,5% или 18,4 тыс. ед. На автомобили старше 10 лет в парке такси столицы приходится 7,8% или 7 тыс. ед.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05C8075-6205-4C09-BA4A-67F709B34A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21374" y="2698765"/>
            <a:ext cx="7562850" cy="383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2084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2681</TotalTime>
  <Words>157</Words>
  <Application>Microsoft Office PowerPoint</Application>
  <PresentationFormat>Экран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262</cp:revision>
  <cp:lastPrinted>2023-06-07T08:16:06Z</cp:lastPrinted>
  <dcterms:created xsi:type="dcterms:W3CDTF">2022-08-09T13:01:09Z</dcterms:created>
  <dcterms:modified xsi:type="dcterms:W3CDTF">2026-02-16T08:05:34Z</dcterms:modified>
</cp:coreProperties>
</file>