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200"/>
    <a:srgbClr val="D2A000"/>
    <a:srgbClr val="C09200"/>
    <a:srgbClr val="732DFF"/>
    <a:srgbClr val="9966FF"/>
    <a:srgbClr val="29A7A1"/>
    <a:srgbClr val="33CDC7"/>
    <a:srgbClr val="587DD0"/>
    <a:srgbClr val="6C8DD5"/>
    <a:srgbClr val="4573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5" autoAdjust="0"/>
    <p:restoredTop sz="94660"/>
  </p:normalViewPr>
  <p:slideViewPr>
    <p:cSldViewPr snapToGrid="0">
      <p:cViewPr>
        <p:scale>
          <a:sx n="106" d="100"/>
          <a:sy n="106" d="100"/>
        </p:scale>
        <p:origin x="105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85247" y="286362"/>
            <a:ext cx="7489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каких регионах новые автомобили почти не приобретаются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11718" y="716597"/>
            <a:ext cx="769737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январь-декабрь 2025 года было продано 7,4 млн единиц легковых автомобилей. Из всех приобретенных легковушек 17,7% (1,3 млн шт.) были новыми, остальные 82,3% (6,1 млн шт.) –подержанными.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 сравнению с 12 месяцами 2024 года продажи легковых автомобилей снизились на 1,1%. Так, новых легковых автомобилей было продано на 14,6% меньше, а подержанных на 2,4% больше. Доля новых легковых автомобилей в общем объеме продаж сократилась на 2,8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 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За год регионами с наибольшей долей</a:t>
            </a:r>
            <a:r>
              <a:rPr lang="ru-RU" sz="11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ru-RU" sz="1100" dirty="0">
                <a:latin typeface="+mj-lt"/>
              </a:rPr>
              <a:t>новых </a:t>
            </a:r>
            <a:r>
              <a:rPr lang="ru-RU" sz="1100" dirty="0">
                <a:latin typeface="+mj-lt"/>
                <a:hlinkClick r:id="rId3"/>
              </a:rPr>
              <a:t>купленных легковых автомобилей </a:t>
            </a:r>
            <a:r>
              <a:rPr lang="ru-RU" sz="1100" dirty="0">
                <a:latin typeface="+mj-lt"/>
              </a:rPr>
              <a:t>в стране стали Москва (32,3%), Санкт-Петербург (28,5%) и Самарская область (27%). В то же время в Еврейском автономном округе и Камчатском крае было реализовано менее 2% новых легковушек. Доля подержанных легковых автомобилей в ТОП-10 регионах, где они покупались чаще всего, составляет более 96%.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00B9BF-D4E7-4969-8E7A-E5B7D8B8FA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2800" y="2747270"/>
            <a:ext cx="7496175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9445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1615</TotalTime>
  <Words>163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215</cp:revision>
  <cp:lastPrinted>2025-02-13T07:23:18Z</cp:lastPrinted>
  <dcterms:created xsi:type="dcterms:W3CDTF">2022-08-09T13:01:09Z</dcterms:created>
  <dcterms:modified xsi:type="dcterms:W3CDTF">2026-01-13T09:33:45Z</dcterms:modified>
</cp:coreProperties>
</file>