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5A5A"/>
    <a:srgbClr val="FF6565"/>
    <a:srgbClr val="C55A11"/>
    <a:srgbClr val="F8CBAD"/>
    <a:srgbClr val="62983E"/>
    <a:srgbClr val="C0DDAD"/>
    <a:srgbClr val="B2D69A"/>
    <a:srgbClr val="91C46E"/>
    <a:srgbClr val="73B149"/>
    <a:srgbClr val="517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12" autoAdjust="0"/>
    <p:restoredTop sz="94660"/>
  </p:normalViewPr>
  <p:slideViewPr>
    <p:cSldViewPr snapToGrid="0">
      <p:cViewPr>
        <p:scale>
          <a:sx n="106" d="100"/>
          <a:sy n="106" d="100"/>
        </p:scale>
        <p:origin x="1554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539990" y="672647"/>
            <a:ext cx="7347902" cy="19236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за январь-декабрь 2025 года было продано 268 тыс. единиц новых и подержанных грузовых* автомобилей, что на 20,3% меньше, чем годом ранее, когда было реализовано 336,1 тыс. грузовиков. Так, </a:t>
            </a:r>
            <a:r>
              <a:rPr lang="ru-RU" sz="1100" dirty="0">
                <a:latin typeface="+mj-lt"/>
                <a:hlinkClick r:id="rId3"/>
              </a:rPr>
              <a:t>продажи подержанной техники</a:t>
            </a:r>
            <a:r>
              <a:rPr lang="ru-RU" sz="1100" dirty="0">
                <a:latin typeface="+mj-lt"/>
              </a:rPr>
              <a:t> снизились на 2,5%, а новой упали на </a:t>
            </a:r>
            <a:r>
              <a:rPr lang="ru-RU" sz="1100">
                <a:latin typeface="+mj-lt"/>
              </a:rPr>
              <a:t>51,1%.</a:t>
            </a:r>
            <a:endParaRPr lang="ru-RU" sz="1100" dirty="0">
              <a:latin typeface="+mj-lt"/>
            </a:endParaRPr>
          </a:p>
          <a:p>
            <a:pPr algn="just">
              <a:spcAft>
                <a:spcPts val="1200"/>
              </a:spcAft>
            </a:pPr>
            <a:r>
              <a:rPr lang="ru-RU" sz="1100" dirty="0">
                <a:latin typeface="+mj-lt"/>
              </a:rPr>
              <a:t>За год доля новых грузовых автомобилей сократилась с 36,6% до 22,5% (-14,1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.), доля подержанных выросла с 63,4% до 77,5%. Среди ТОП-10 марок грузовиков наибольшая доля продаж приходится на подержанную технику, доля новых грузовиков больше лишь у </a:t>
            </a:r>
            <a:r>
              <a:rPr lang="en-US" sz="1100" dirty="0">
                <a:latin typeface="+mj-lt"/>
              </a:rPr>
              <a:t>SITRAC (56</a:t>
            </a:r>
            <a:r>
              <a:rPr lang="ru-RU" sz="1100" dirty="0">
                <a:latin typeface="+mj-lt"/>
              </a:rPr>
              <a:t>,9%). Доля подержанной техники превалирует в общем объеме продаж большинства китайских грузовиков несмотря на то, что они вышли на российский рынок относительно </a:t>
            </a:r>
            <a:r>
              <a:rPr lang="ru-RU" sz="1100">
                <a:latin typeface="+mj-lt"/>
              </a:rPr>
              <a:t>недавно.</a:t>
            </a:r>
            <a:endParaRPr lang="ru-RU" sz="1100" dirty="0">
              <a:latin typeface="+mj-lt"/>
            </a:endParaRPr>
          </a:p>
          <a:p>
            <a:pPr algn="just">
              <a:spcAft>
                <a:spcPts val="1200"/>
              </a:spcAft>
            </a:pPr>
            <a:r>
              <a:rPr lang="ru-RU" sz="1100" dirty="0">
                <a:latin typeface="+mj-lt"/>
              </a:rPr>
              <a:t>Также низкая доля </a:t>
            </a:r>
            <a:r>
              <a:rPr lang="ru-RU" sz="1100" dirty="0">
                <a:latin typeface="+mj-lt"/>
                <a:hlinkClick r:id="rId3"/>
              </a:rPr>
              <a:t>продаж новой техники </a:t>
            </a:r>
            <a:r>
              <a:rPr lang="ru-RU" sz="1100" dirty="0">
                <a:latin typeface="+mj-lt"/>
              </a:rPr>
              <a:t>наблюдается у европейских марок, которые завозятся в страну только по альтернативному импорту. Так, на долю подержанной техники у марки </a:t>
            </a:r>
            <a:r>
              <a:rPr lang="en-US" sz="1100" dirty="0">
                <a:latin typeface="+mj-lt"/>
              </a:rPr>
              <a:t>VOLVO</a:t>
            </a:r>
            <a:r>
              <a:rPr lang="ru-RU" sz="1100" dirty="0">
                <a:latin typeface="+mj-lt"/>
              </a:rPr>
              <a:t> приходится почти 97%.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136311" y="242175"/>
            <a:ext cx="77667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каких грузовиков продажи новой техники выше продаж подержанной 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-2228764" y="4861048"/>
            <a:ext cx="1433406" cy="5169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ru-RU" sz="1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НАПИ_грузовые_авто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НАПИ_продажи</a:t>
            </a:r>
            <a:endParaRPr lang="ru-RU" sz="10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C2AFB52-1EDB-4D5E-A015-5705B05F64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9243" y="2688169"/>
            <a:ext cx="7200900" cy="408622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7D2671A-8C13-404B-9B2F-98EB2ED80D37}"/>
              </a:ext>
            </a:extLst>
          </p:cNvPr>
          <p:cNvSpPr txBox="1"/>
          <p:nvPr/>
        </p:nvSpPr>
        <p:spPr>
          <a:xfrm>
            <a:off x="697459" y="6311819"/>
            <a:ext cx="30839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 dirty="0"/>
              <a:t>* автомобили с полной массой свыше 6 т.</a:t>
            </a:r>
          </a:p>
        </p:txBody>
      </p:sp>
    </p:spTree>
    <p:extLst>
      <p:ext uri="{BB962C8B-B14F-4D97-AF65-F5344CB8AC3E}">
        <p14:creationId xmlns:p14="http://schemas.microsoft.com/office/powerpoint/2010/main" val="8532620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1331</TotalTime>
  <Words>192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222</cp:revision>
  <cp:lastPrinted>2025-02-13T07:23:18Z</cp:lastPrinted>
  <dcterms:created xsi:type="dcterms:W3CDTF">2022-08-09T13:01:09Z</dcterms:created>
  <dcterms:modified xsi:type="dcterms:W3CDTF">2026-01-12T09:41:56Z</dcterms:modified>
</cp:coreProperties>
</file>