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48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5" autoAdjust="0"/>
    <p:restoredTop sz="94660"/>
  </p:normalViewPr>
  <p:slideViewPr>
    <p:cSldViewPr snapToGrid="0">
      <p:cViewPr>
        <p:scale>
          <a:sx n="100" d="100"/>
          <a:sy n="100" d="100"/>
        </p:scale>
        <p:origin x="205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tseny-na-avtomobili/tseny-na-poderzhannye-gruzovye-avtomobil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BFE5E5-1629-463E-94FB-9F7FB3F29F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3723" y="3045700"/>
            <a:ext cx="7515225" cy="34194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504945-DB70-4872-A177-0B1F8651383A}"/>
              </a:ext>
            </a:extLst>
          </p:cNvPr>
          <p:cNvSpPr txBox="1"/>
          <p:nvPr/>
        </p:nvSpPr>
        <p:spPr>
          <a:xfrm>
            <a:off x="936025" y="6095129"/>
            <a:ext cx="16290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/>
              <a:t>* Не старше 20 лет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393723" y="751256"/>
            <a:ext cx="7550638" cy="2027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6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 проанализировало динамику средних цен и цен от лизинговых компаний на подержанные* грузовые автомобили за январь-декабрь 2025 года. </a:t>
            </a:r>
          </a:p>
          <a:p>
            <a:pPr algn="just">
              <a:lnSpc>
                <a:spcPts val="16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В течение года средние </a:t>
            </a:r>
            <a:r>
              <a:rPr lang="ru-RU" sz="1100" dirty="0">
                <a:latin typeface="+mj-lt"/>
                <a:hlinkClick r:id="rId4"/>
              </a:rPr>
              <a:t>цены на подержанные грузовики</a:t>
            </a:r>
            <a:r>
              <a:rPr lang="ru-RU" sz="1100" dirty="0">
                <a:latin typeface="+mj-lt"/>
              </a:rPr>
              <a:t> колебались от 3,87 млн рублей до 5,15 млн рублей. В то же время лизинговые цены колебались в диапазоне от 4,08 млн рублей до 5,17 млн рублей. Стоит отметить, что часть года средние цены и лизинговые цены на подержанные грузовые автомобили были практически на одном уровне. Так, меньше всего они различались в мае (2,5 тыс. руб.), больше всего – в феврале (430 тыс. руб.).</a:t>
            </a:r>
          </a:p>
          <a:p>
            <a:pPr algn="just">
              <a:lnSpc>
                <a:spcPts val="16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В декабре 2025 года по сравнению с январем того же года средние цены на подержанные грузовики сократились на 24,7%, а лизинговые цены снизились на 19,4%.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526875" y="189781"/>
            <a:ext cx="7417486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19% подешевели подержанные лизинговые грузовики за год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7691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145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53</cp:revision>
  <dcterms:created xsi:type="dcterms:W3CDTF">2022-08-09T13:01:09Z</dcterms:created>
  <dcterms:modified xsi:type="dcterms:W3CDTF">2026-01-22T07:58:58Z</dcterms:modified>
</cp:coreProperties>
</file>