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5A5A"/>
    <a:srgbClr val="FF6565"/>
    <a:srgbClr val="C55A11"/>
    <a:srgbClr val="F8CBAD"/>
    <a:srgbClr val="62983E"/>
    <a:srgbClr val="C0DDAD"/>
    <a:srgbClr val="B2D69A"/>
    <a:srgbClr val="91C46E"/>
    <a:srgbClr val="73B149"/>
    <a:srgbClr val="517E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75" autoAdjust="0"/>
    <p:restoredTop sz="94660"/>
  </p:normalViewPr>
  <p:slideViewPr>
    <p:cSldViewPr snapToGrid="0">
      <p:cViewPr>
        <p:scale>
          <a:sx n="100" d="100"/>
          <a:sy n="100" d="100"/>
        </p:scale>
        <p:origin x="231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avtomobilnaya-statistika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86978" y="979313"/>
            <a:ext cx="3442048" cy="520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2"/>
              </a:rPr>
              <a:t>НАПИ</a:t>
            </a:r>
            <a:r>
              <a:rPr lang="ru-RU" sz="1200" dirty="0">
                <a:latin typeface="+mj-lt"/>
              </a:rPr>
              <a:t>,</a:t>
            </a:r>
            <a:r>
              <a:rPr lang="en-US" sz="1200" dirty="0">
                <a:latin typeface="+mj-lt"/>
              </a:rPr>
              <a:t> </a:t>
            </a:r>
            <a:r>
              <a:rPr lang="ru-RU" sz="1200" dirty="0">
                <a:latin typeface="+mj-lt"/>
              </a:rPr>
              <a:t>за январь-декабрь 2025 года было продано 61,3 тыс. </a:t>
            </a:r>
            <a:r>
              <a:rPr lang="ru-RU" sz="1200" dirty="0">
                <a:latin typeface="+mj-lt"/>
                <a:hlinkClick r:id="rId3"/>
              </a:rPr>
              <a:t>подержанных полуприцепов</a:t>
            </a:r>
            <a:r>
              <a:rPr lang="ru-RU" sz="1200" dirty="0">
                <a:latin typeface="+mj-lt"/>
              </a:rPr>
              <a:t>, на 5% меньше, чем в 2024 году. Продажи ТОП-5 типов техники среди полуприцепов снизились на 0,9%. Сильнее всего сократились сегменты 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бортовых полуприцепов (-7,5%) и автоцистерн (-5,5%). Выросли продажи подержанных </a:t>
            </a:r>
            <a:r>
              <a:rPr lang="ru-RU" sz="1200" dirty="0" err="1">
                <a:solidFill>
                  <a:srgbClr val="000000"/>
                </a:solidFill>
                <a:latin typeface="+mj-lt"/>
              </a:rPr>
              <a:t>тентованных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 полуприцепов (+2,7%) и рефрижераторов (+9,3%).</a:t>
            </a: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Сильнее упали продажи подержанных прицепов. Так, за 12 месяцев прошлого года было реализовано 10,9 тыс. </a:t>
            </a:r>
            <a:r>
              <a:rPr lang="ru-RU" sz="1200" dirty="0">
                <a:latin typeface="+mj-lt"/>
                <a:hlinkClick r:id="rId3"/>
              </a:rPr>
              <a:t>подержанных прицепов</a:t>
            </a:r>
            <a:r>
              <a:rPr lang="ru-RU" sz="1200" dirty="0">
                <a:latin typeface="+mj-lt"/>
              </a:rPr>
              <a:t>, что ниже значения 2024 года на 17,2%. Продажи пятерки лидеров упали чуть ниже рынка (-17,5%). Значительно сократились продажи фургонов (-35,5%), немного стабильнее был сегмент подержанных самосвальных прицепов, он снизился на 8,1%.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061880" y="315628"/>
            <a:ext cx="78006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Какие сегменты прицепной техники подросли на фоне падения рынка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0DB4038-AD3F-4554-8783-CB1B5002EE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9025" y="790290"/>
            <a:ext cx="5791200" cy="558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4423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1758</TotalTime>
  <Words>133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306</cp:revision>
  <cp:lastPrinted>2025-02-13T07:23:18Z</cp:lastPrinted>
  <dcterms:created xsi:type="dcterms:W3CDTF">2022-08-09T13:01:09Z</dcterms:created>
  <dcterms:modified xsi:type="dcterms:W3CDTF">2026-01-29T07:36:13Z</dcterms:modified>
</cp:coreProperties>
</file>