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96" autoAdjust="0"/>
    <p:restoredTop sz="94660"/>
  </p:normalViewPr>
  <p:slideViewPr>
    <p:cSldViewPr snapToGrid="0">
      <p:cViewPr>
        <p:scale>
          <a:sx n="98" d="100"/>
          <a:sy n="98" d="100"/>
        </p:scale>
        <p:origin x="2574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avtomobilnaya-statistika/avtomobilnaya-statistik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6091" y="6555055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506628" y="682566"/>
            <a:ext cx="842756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050" dirty="0" smtClean="0">
                <a:latin typeface="+mj-lt"/>
              </a:rPr>
              <a:t>                            По </a:t>
            </a:r>
            <a:r>
              <a:rPr lang="ru-RU" sz="1050" dirty="0">
                <a:latin typeface="+mj-lt"/>
              </a:rPr>
              <a:t>данным маркетингового агентства </a:t>
            </a:r>
            <a:r>
              <a:rPr lang="ru-RU" sz="1050" dirty="0">
                <a:latin typeface="+mj-lt"/>
                <a:hlinkClick r:id="rId3"/>
              </a:rPr>
              <a:t>НАПИ</a:t>
            </a:r>
            <a:r>
              <a:rPr lang="ru-RU" sz="1050" dirty="0">
                <a:latin typeface="+mj-lt"/>
              </a:rPr>
              <a:t>,</a:t>
            </a:r>
            <a:r>
              <a:rPr lang="en-US" sz="1050" dirty="0">
                <a:latin typeface="+mj-lt"/>
              </a:rPr>
              <a:t> </a:t>
            </a:r>
            <a:r>
              <a:rPr lang="ru-RU" sz="1050" dirty="0">
                <a:latin typeface="+mj-lt"/>
              </a:rPr>
              <a:t>за январь-ноябрь 2025 года было продано 53,6 тыс. единиц </a:t>
            </a:r>
            <a:r>
              <a:rPr lang="ru-RU" sz="1050" dirty="0">
                <a:latin typeface="+mj-lt"/>
                <a:hlinkClick r:id="rId4"/>
              </a:rPr>
              <a:t>новых грузовых автомобилей</a:t>
            </a:r>
            <a:r>
              <a:rPr lang="ru-RU" sz="1050" dirty="0">
                <a:latin typeface="+mj-lt"/>
              </a:rPr>
              <a:t>*, что на 53,2% меньше, чем годом ранее, когда было реализовано 114,6 тыс. грузовиков. Ниже рынка сократились продажи в сегментах седельных тягачей (-70,5%), бортовой или </a:t>
            </a:r>
            <a:r>
              <a:rPr lang="ru-RU" sz="1050" dirty="0" err="1">
                <a:latin typeface="+mj-lt"/>
              </a:rPr>
              <a:t>тентованной</a:t>
            </a:r>
            <a:r>
              <a:rPr lang="ru-RU" sz="1050" dirty="0">
                <a:latin typeface="+mj-lt"/>
              </a:rPr>
              <a:t> техники (-56,5%) и самосвалов (-57,4%).</a:t>
            </a:r>
          </a:p>
          <a:p>
            <a:pPr algn="just">
              <a:lnSpc>
                <a:spcPts val="1800"/>
              </a:lnSpc>
            </a:pPr>
            <a:r>
              <a:rPr lang="ru-RU" sz="1050" dirty="0">
                <a:latin typeface="+mj-lt"/>
              </a:rPr>
              <a:t>Продажи новых российских грузовиков за год снизились на 26,5% до 22,6 тыс. ед., а китайских упали на 65,9% до 24,9 тыс. шт. </a:t>
            </a:r>
          </a:p>
          <a:p>
            <a:pPr algn="just">
              <a:lnSpc>
                <a:spcPts val="1800"/>
              </a:lnSpc>
            </a:pPr>
            <a:r>
              <a:rPr lang="ru-RU" sz="1050" dirty="0">
                <a:latin typeface="+mj-lt"/>
              </a:rPr>
              <a:t>За год доля новой российской техники выросла на 15,4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 до 42,2%, а доля китайской сократилась на 17,3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 до 46,4%. Больше всего доля российских грузовиков увеличилась в сегменте самосвалов (+19,3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.) и седельных тягачей (+12,6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.) При этом доля китайской техники сократилась во всех сегментах, значительнее всего она упала в сегменте седельных тягачей (-23,5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сегментах грузовых автомобилей доля китайской техники упала сильнее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76593" y="6324223"/>
            <a:ext cx="23230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/>
              <a:t>* автомобили с полной массой свыше 6 т.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628" y="2534008"/>
            <a:ext cx="8508492" cy="364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7579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1956</TotalTime>
  <Words>184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79030</cp:lastModifiedBy>
  <cp:revision>219</cp:revision>
  <cp:lastPrinted>2025-02-13T07:23:18Z</cp:lastPrinted>
  <dcterms:created xsi:type="dcterms:W3CDTF">2022-08-09T13:01:09Z</dcterms:created>
  <dcterms:modified xsi:type="dcterms:W3CDTF">2025-12-28T17:37:03Z</dcterms:modified>
</cp:coreProperties>
</file>