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A5A"/>
    <a:srgbClr val="FF6565"/>
    <a:srgbClr val="C55A11"/>
    <a:srgbClr val="F8CBAD"/>
    <a:srgbClr val="62983E"/>
    <a:srgbClr val="C0DDAD"/>
    <a:srgbClr val="B2D69A"/>
    <a:srgbClr val="91C46E"/>
    <a:srgbClr val="73B149"/>
    <a:srgbClr val="517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96" d="100"/>
          <a:sy n="96" d="100"/>
        </p:scale>
        <p:origin x="243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rodazhi-novyh-i-poderzhannyh-elektromobilej-i-gibrid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8250AB-0922-4005-8033-5F130DE6DC5D}"/>
              </a:ext>
            </a:extLst>
          </p:cNvPr>
          <p:cNvSpPr txBox="1"/>
          <p:nvPr/>
        </p:nvSpPr>
        <p:spPr>
          <a:xfrm>
            <a:off x="1582965" y="3308545"/>
            <a:ext cx="72205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новых гибридов PHEV и электромобилей в январе-ноябре 2025 г., тыс. шт.</a:t>
            </a:r>
            <a:endParaRPr lang="en-US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21363" y="675207"/>
            <a:ext cx="754372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январь-ноябрь 2025 года было продано 48,7 тыс. ед. новых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гибридов PHEV и электромобилей</a:t>
            </a:r>
            <a:r>
              <a:rPr lang="ru-RU" sz="1100" dirty="0">
                <a:latin typeface="+mj-lt"/>
              </a:rPr>
              <a:t>, что на 5,6% меньше, чем годом ранее, когда было реализовано 51,5 тыс. ед. За год продажи гибридов выросли на 4,1%, а электрокаров – сократились на 28%.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Продажи новых электромобилей упали во всех регионах, вошедших в ТОП-10 по </a:t>
            </a:r>
            <a:r>
              <a:rPr lang="ru-RU" sz="1100" dirty="0">
                <a:latin typeface="+mj-lt"/>
                <a:hlinkClick r:id="rId3"/>
              </a:rPr>
              <a:t>продажам гибридов и электромобилей </a:t>
            </a:r>
            <a:r>
              <a:rPr lang="ru-RU" sz="1100" dirty="0">
                <a:latin typeface="+mj-lt"/>
              </a:rPr>
              <a:t>в 2025 году. Значительнее всего сократились продажи в республике Дагестан (-74%). Не упасть ниже рынка удалось лишь Московской области (-21,1%), Краснодарскому краю (-22,8%) и Свердловской области (-24,2%).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Продажи новых гибридов </a:t>
            </a:r>
            <a:r>
              <a:rPr lang="en-US" sz="1100" dirty="0">
                <a:latin typeface="+mj-lt"/>
              </a:rPr>
              <a:t>PHEV </a:t>
            </a:r>
            <a:r>
              <a:rPr lang="ru-RU" sz="1100" dirty="0">
                <a:latin typeface="+mj-lt"/>
              </a:rPr>
              <a:t>сократились в республике Дагестан (-34,6%), Краснодарском крае (-24,6%), Ростовской области (-24,5%), республике Татарстан (-19,1%) и Свердловской области (-0,1%). В остальных регионах из десятки лидеров продажи выросли.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Доля гибридов в общем объеме продаж во всех регионах в январе-ноябре 2025 года составила 77%, что на 7,2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 больше по сравнению с аналогичным периодом прошлого года. Доля электромобилей за год сократилась с 30,2% до 23%. Среди ТОП – 10 регионов наибольшая доля гибридов в продажах  в республике Дагестан (96,8%), электромобилей – в Краснодарском крае (30%).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65493" y="246390"/>
            <a:ext cx="74995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каких регионах упали продажи гибридов и электромобилей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8">
            <a:hlinkClick r:id="rId4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083020" y="6525213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583041"/>
              </p:ext>
            </p:extLst>
          </p:nvPr>
        </p:nvGraphicFramePr>
        <p:xfrm>
          <a:off x="1582965" y="3630358"/>
          <a:ext cx="7220520" cy="27000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650405">
                  <a:extLst>
                    <a:ext uri="{9D8B030D-6E8A-4147-A177-3AD203B41FA5}">
                      <a16:colId xmlns:a16="http://schemas.microsoft.com/office/drawing/2014/main" val="4022659545"/>
                    </a:ext>
                  </a:extLst>
                </a:gridCol>
                <a:gridCol w="1114023">
                  <a:extLst>
                    <a:ext uri="{9D8B030D-6E8A-4147-A177-3AD203B41FA5}">
                      <a16:colId xmlns:a16="http://schemas.microsoft.com/office/drawing/2014/main" val="3438782858"/>
                    </a:ext>
                  </a:extLst>
                </a:gridCol>
                <a:gridCol w="1114023">
                  <a:extLst>
                    <a:ext uri="{9D8B030D-6E8A-4147-A177-3AD203B41FA5}">
                      <a16:colId xmlns:a16="http://schemas.microsoft.com/office/drawing/2014/main" val="3034278450"/>
                    </a:ext>
                  </a:extLst>
                </a:gridCol>
                <a:gridCol w="1114023">
                  <a:extLst>
                    <a:ext uri="{9D8B030D-6E8A-4147-A177-3AD203B41FA5}">
                      <a16:colId xmlns:a16="http://schemas.microsoft.com/office/drawing/2014/main" val="4107069706"/>
                    </a:ext>
                  </a:extLst>
                </a:gridCol>
                <a:gridCol w="1114023">
                  <a:extLst>
                    <a:ext uri="{9D8B030D-6E8A-4147-A177-3AD203B41FA5}">
                      <a16:colId xmlns:a16="http://schemas.microsoft.com/office/drawing/2014/main" val="3592051010"/>
                    </a:ext>
                  </a:extLst>
                </a:gridCol>
                <a:gridCol w="1114023">
                  <a:extLst>
                    <a:ext uri="{9D8B030D-6E8A-4147-A177-3AD203B41FA5}">
                      <a16:colId xmlns:a16="http://schemas.microsoft.com/office/drawing/2014/main" val="94773939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Регион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Гибриды </a:t>
                      </a:r>
                      <a:r>
                        <a:rPr lang="en-US" sz="1050" b="1" u="none" strike="noStrike" dirty="0">
                          <a:effectLst/>
                          <a:latin typeface="+mn-lt"/>
                        </a:rPr>
                        <a:t>PHEV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Доля гибридов </a:t>
                      </a:r>
                      <a:r>
                        <a:rPr lang="en-US" sz="1050" b="1" u="none" strike="noStrike" dirty="0">
                          <a:effectLst/>
                          <a:latin typeface="+mn-lt"/>
                        </a:rPr>
                        <a:t>PHEV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Электромобили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Доля электромобилей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Всего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62412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Москва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12,0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75,6%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24,4%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15,8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78946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Московская область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3,4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77,0%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1,0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23,0%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4,5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11816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Санкт-Петербург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3,2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81,3%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0,7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18,7%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60443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Краснодарский край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2,0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70,0%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30,0%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53858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Татарстан Республика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1,0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80,2%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19,8%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1,3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90068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Свердловская область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1,0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83,1%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16,9%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1,2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95195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Ростовская область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0,7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78,6%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21,4%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0958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Нижегородская область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0,7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75,2%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0,2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24,8%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0,9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77048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Дагестан Республика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96,8%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0,03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3,2%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09157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Челябинская область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0,6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74,5%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0,2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25,5%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0,8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23567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ТОП-10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25,4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7,6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33,0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6146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Другие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15,7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95424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ru-RU" sz="105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Всего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37,5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77,0%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11,2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23,0%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48,7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477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2471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</TotalTime>
  <Words>369</Words>
  <Application>Microsoft Office PowerPoint</Application>
  <PresentationFormat>Экран (4:3)</PresentationFormat>
  <Paragraphs>91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269</cp:revision>
  <cp:lastPrinted>2025-02-13T07:23:18Z</cp:lastPrinted>
  <dcterms:created xsi:type="dcterms:W3CDTF">2022-08-09T13:01:09Z</dcterms:created>
  <dcterms:modified xsi:type="dcterms:W3CDTF">2025-12-25T10:17:59Z</dcterms:modified>
</cp:coreProperties>
</file>