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9144000" cy="6858000" type="screen4x3"/>
  <p:notesSz cx="6797675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3E8C6"/>
    <a:srgbClr val="F8F8DC"/>
    <a:srgbClr val="FFFFFF"/>
    <a:srgbClr val="EBF7E5"/>
    <a:srgbClr val="1D2C12"/>
    <a:srgbClr val="203214"/>
    <a:srgbClr val="000000"/>
    <a:srgbClr val="BEFB9F"/>
    <a:srgbClr val="E2FED6"/>
    <a:srgbClr val="D7FE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94" autoAdjust="0"/>
    <p:restoredTop sz="94660"/>
  </p:normalViewPr>
  <p:slideViewPr>
    <p:cSldViewPr snapToGrid="0">
      <p:cViewPr>
        <p:scale>
          <a:sx n="98" d="100"/>
          <a:sy n="98" d="100"/>
        </p:scale>
        <p:origin x="2334" y="3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apinfo.ru/services/avtomobilnaya-statistika/proizvodstvo-avtomobilej/" TargetMode="External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8">
            <a:hlinkClick r:id="rId2"/>
            <a:extLst>
              <a:ext uri="{FF2B5EF4-FFF2-40B4-BE49-F238E27FC236}">
                <a16:creationId xmlns:a16="http://schemas.microsoft.com/office/drawing/2014/main" id="{CBCFBD78-F930-41BB-8450-6CCA5ADD029E}"/>
              </a:ext>
            </a:extLst>
          </p:cNvPr>
          <p:cNvSpPr txBox="1"/>
          <p:nvPr/>
        </p:nvSpPr>
        <p:spPr>
          <a:xfrm>
            <a:off x="4409631" y="6287517"/>
            <a:ext cx="453502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85800">
              <a:defRPr/>
            </a:pPr>
            <a:r>
              <a:rPr lang="ru-RU" sz="900" i="1" dirty="0">
                <a:latin typeface="Arial" panose="020B0604020202020204" pitchFamily="34" charset="0"/>
                <a:cs typeface="Arial" panose="020B0604020202020204" pitchFamily="34" charset="0"/>
              </a:rPr>
              <a:t>Источник: НАПИ / Национальное Агентство Промышленной Информации</a:t>
            </a:r>
            <a:endParaRPr lang="ko-KR" altLang="en-US" sz="900" i="1" dirty="0"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77389" y="2581001"/>
            <a:ext cx="734394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Производство автомобилей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506896" y="273319"/>
            <a:ext cx="743775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Выросло </a:t>
            </a:r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только производство легковых автомобилей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3735E21-A2BE-4CF0-A7A1-5F91B26150D5}"/>
              </a:ext>
            </a:extLst>
          </p:cNvPr>
          <p:cNvSpPr txBox="1"/>
          <p:nvPr/>
        </p:nvSpPr>
        <p:spPr>
          <a:xfrm>
            <a:off x="1378768" y="5775866"/>
            <a:ext cx="431079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>
                <a:latin typeface="+mj-lt"/>
              </a:rPr>
              <a:t>____________________</a:t>
            </a:r>
            <a:br>
              <a:rPr lang="ru-RU" sz="1000" i="1">
                <a:latin typeface="+mj-lt"/>
              </a:rPr>
            </a:br>
            <a:r>
              <a:rPr lang="ru-RU" sz="1100" i="1">
                <a:latin typeface="+mj-lt"/>
              </a:rPr>
              <a:t>* </a:t>
            </a:r>
            <a:r>
              <a:rPr lang="ru-RU" sz="1100" i="1" dirty="0">
                <a:latin typeface="+mj-lt"/>
              </a:rPr>
              <a:t>автомобили с полной массой до 6 т включительно, в т.ч. пикапы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910E653-69B5-46CC-A82E-52F452E05DB6}"/>
              </a:ext>
            </a:extLst>
          </p:cNvPr>
          <p:cNvSpPr txBox="1"/>
          <p:nvPr/>
        </p:nvSpPr>
        <p:spPr>
          <a:xfrm>
            <a:off x="1447880" y="703339"/>
            <a:ext cx="7496774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</a:rPr>
              <a:t>По данным маркетингового </a:t>
            </a:r>
            <a:r>
              <a:rPr lang="ru-RU" sz="1200">
                <a:latin typeface="+mj-lt"/>
              </a:rPr>
              <a:t>агентства НАПИ, </a:t>
            </a:r>
            <a:r>
              <a:rPr lang="ru-RU" sz="1200" dirty="0">
                <a:latin typeface="+mj-lt"/>
                <a:hlinkClick r:id="rId3"/>
              </a:rPr>
              <a:t>производство всех типов автомобилей</a:t>
            </a:r>
            <a:r>
              <a:rPr lang="ru-RU" sz="1200" dirty="0">
                <a:latin typeface="+mj-lt"/>
              </a:rPr>
              <a:t>  в январе 2025 года выросло на 4,8% по сравнению с аналогичным периодом 2024 года.  Тем не менее, по сравнению с благополучным 2019 годом производство автомобильной техники сократилось на 44,8% из-за резкого снижения выпуска легковых автомобилей.  По сравнению с январем прошлого года выросло только производство легковых автомобилей, производство же грузовых, легких коммерческих автомобилей и автобусов существенно снизилось. Тем не менее, производство коммерческой техники  в январе текущего года выше, чем в январе 2019 года.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5B4A0F61-AA5C-4B5B-9AFD-03EF6A0EC6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47880" y="2857591"/>
            <a:ext cx="7381875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72483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285</TotalTime>
  <Words>126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Болушева Ольга Александровна</cp:lastModifiedBy>
  <cp:revision>48</cp:revision>
  <cp:lastPrinted>2024-11-28T06:57:34Z</cp:lastPrinted>
  <dcterms:created xsi:type="dcterms:W3CDTF">2022-08-09T13:01:09Z</dcterms:created>
  <dcterms:modified xsi:type="dcterms:W3CDTF">2025-02-27T07:55:28Z</dcterms:modified>
</cp:coreProperties>
</file>